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8"/>
  </p:notesMasterIdLst>
  <p:sldIdLst>
    <p:sldId id="256" r:id="rId2"/>
    <p:sldId id="259" r:id="rId3"/>
    <p:sldId id="260" r:id="rId4"/>
    <p:sldId id="261" r:id="rId5"/>
    <p:sldId id="263" r:id="rId6"/>
    <p:sldId id="265" r:id="rId7"/>
    <p:sldId id="262" r:id="rId8"/>
    <p:sldId id="266" r:id="rId9"/>
    <p:sldId id="267" r:id="rId10"/>
    <p:sldId id="268" r:id="rId11"/>
    <p:sldId id="269" r:id="rId12"/>
    <p:sldId id="270" r:id="rId13"/>
    <p:sldId id="272" r:id="rId14"/>
    <p:sldId id="273" r:id="rId15"/>
    <p:sldId id="274" r:id="rId16"/>
    <p:sldId id="275" r:id="rId17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0000"/>
    <a:srgbClr val="00823B"/>
    <a:srgbClr val="009A46"/>
    <a:srgbClr val="151515"/>
    <a:srgbClr val="1D1D1D"/>
    <a:srgbClr val="171717"/>
    <a:srgbClr val="F60000"/>
    <a:srgbClr val="E20000"/>
    <a:srgbClr val="D2000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81849" autoAdjust="0"/>
  </p:normalViewPr>
  <p:slideViewPr>
    <p:cSldViewPr>
      <p:cViewPr varScale="1">
        <p:scale>
          <a:sx n="59" d="100"/>
          <a:sy n="59" d="100"/>
        </p:scale>
        <p:origin x="-138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29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ABBA63-6C04-418C-89A8-9287861F9D38}" type="doc">
      <dgm:prSet loTypeId="urn:microsoft.com/office/officeart/2005/8/layout/bProcess2" loCatId="process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s-PE"/>
        </a:p>
      </dgm:t>
    </dgm:pt>
    <dgm:pt modelId="{E29C61F5-3BB1-4BCB-9644-ED9DAB958369}">
      <dgm:prSet phldrT="[Texto]" custT="1"/>
      <dgm:spPr/>
      <dgm:t>
        <a:bodyPr/>
        <a:lstStyle/>
        <a:p>
          <a:r>
            <a:rPr lang="es-PE" sz="1800" b="1" dirty="0" err="1" smtClean="0"/>
            <a:t>Request</a:t>
          </a:r>
          <a:endParaRPr lang="es-PE" sz="1800" b="1" dirty="0"/>
        </a:p>
      </dgm:t>
    </dgm:pt>
    <dgm:pt modelId="{2F5179E8-E41E-42AA-B486-48027E62F46B}" type="parTrans" cxnId="{06ED950A-F293-492E-9CB8-5977AA1DE486}">
      <dgm:prSet/>
      <dgm:spPr/>
      <dgm:t>
        <a:bodyPr/>
        <a:lstStyle/>
        <a:p>
          <a:endParaRPr lang="es-PE" sz="1800" b="1"/>
        </a:p>
      </dgm:t>
    </dgm:pt>
    <dgm:pt modelId="{F5744309-EC68-4687-BE12-DDAFF93502C4}" type="sibTrans" cxnId="{06ED950A-F293-492E-9CB8-5977AA1DE486}">
      <dgm:prSet/>
      <dgm:spPr/>
      <dgm:t>
        <a:bodyPr/>
        <a:lstStyle/>
        <a:p>
          <a:endParaRPr lang="es-PE" sz="1800" b="1"/>
        </a:p>
      </dgm:t>
    </dgm:pt>
    <dgm:pt modelId="{06AA0E96-9BB2-4D73-AC30-22DB7DC1B1E0}">
      <dgm:prSet phldrT="[Texto]" custT="1"/>
      <dgm:spPr/>
      <dgm:t>
        <a:bodyPr/>
        <a:lstStyle/>
        <a:p>
          <a:r>
            <a:rPr lang="es-PE" sz="1800" b="1" dirty="0" smtClean="0"/>
            <a:t>HTTP </a:t>
          </a:r>
          <a:r>
            <a:rPr lang="es-PE" sz="1800" b="1" dirty="0" err="1" smtClean="0"/>
            <a:t>Routing</a:t>
          </a:r>
          <a:endParaRPr lang="es-PE" sz="1800" b="1" dirty="0"/>
        </a:p>
      </dgm:t>
    </dgm:pt>
    <dgm:pt modelId="{D5B07A52-E53F-4305-A949-4A97DED57D5F}" type="parTrans" cxnId="{50AB7B77-B567-4EFF-B83D-97836352812B}">
      <dgm:prSet/>
      <dgm:spPr/>
      <dgm:t>
        <a:bodyPr/>
        <a:lstStyle/>
        <a:p>
          <a:endParaRPr lang="es-PE" sz="1800" b="1"/>
        </a:p>
      </dgm:t>
    </dgm:pt>
    <dgm:pt modelId="{3335A60A-06EF-4214-9615-932340A0FB84}" type="sibTrans" cxnId="{50AB7B77-B567-4EFF-B83D-97836352812B}">
      <dgm:prSet/>
      <dgm:spPr/>
      <dgm:t>
        <a:bodyPr/>
        <a:lstStyle/>
        <a:p>
          <a:endParaRPr lang="es-PE" sz="1800" b="1"/>
        </a:p>
      </dgm:t>
    </dgm:pt>
    <dgm:pt modelId="{55731FE3-CCCC-4F70-A971-2CBB1CF76590}">
      <dgm:prSet phldrT="[Texto]" custT="1"/>
      <dgm:spPr/>
      <dgm:t>
        <a:bodyPr/>
        <a:lstStyle/>
        <a:p>
          <a:r>
            <a:rPr lang="es-PE" sz="1800" b="1" dirty="0" err="1" smtClean="0"/>
            <a:t>Route</a:t>
          </a:r>
          <a:endParaRPr lang="es-PE" sz="1800" b="1" dirty="0"/>
        </a:p>
      </dgm:t>
    </dgm:pt>
    <dgm:pt modelId="{1C8C3E56-1272-4458-84BA-AAB1AFBF91E9}" type="parTrans" cxnId="{60EAC8C8-13DB-4246-B83F-AC493F9C4C79}">
      <dgm:prSet/>
      <dgm:spPr/>
      <dgm:t>
        <a:bodyPr/>
        <a:lstStyle/>
        <a:p>
          <a:endParaRPr lang="es-PE" sz="1800" b="1"/>
        </a:p>
      </dgm:t>
    </dgm:pt>
    <dgm:pt modelId="{20859BF0-A326-4858-B12A-D1CF48698EC7}" type="sibTrans" cxnId="{60EAC8C8-13DB-4246-B83F-AC493F9C4C79}">
      <dgm:prSet/>
      <dgm:spPr/>
      <dgm:t>
        <a:bodyPr/>
        <a:lstStyle/>
        <a:p>
          <a:endParaRPr lang="es-PE" sz="1800" b="1"/>
        </a:p>
      </dgm:t>
    </dgm:pt>
    <dgm:pt modelId="{D6962B72-EFF5-4E0D-8C35-78236F6D80A3}">
      <dgm:prSet phldrT="[Texto]" custT="1"/>
      <dgm:spPr/>
      <dgm:t>
        <a:bodyPr/>
        <a:lstStyle/>
        <a:p>
          <a:r>
            <a:rPr lang="es-PE" sz="1800" b="1" dirty="0" smtClean="0"/>
            <a:t>HTTP </a:t>
          </a:r>
          <a:r>
            <a:rPr lang="es-PE" sz="1800" b="1" dirty="0" err="1" smtClean="0"/>
            <a:t>Handler</a:t>
          </a:r>
          <a:endParaRPr lang="es-PE" sz="1800" b="1" dirty="0"/>
        </a:p>
      </dgm:t>
    </dgm:pt>
    <dgm:pt modelId="{B3F28149-B4EE-49C1-B0C1-5214ED51F113}" type="parTrans" cxnId="{C4265A5E-6105-4B0C-9064-152FB9AE302F}">
      <dgm:prSet/>
      <dgm:spPr/>
      <dgm:t>
        <a:bodyPr/>
        <a:lstStyle/>
        <a:p>
          <a:endParaRPr lang="es-PE" sz="1800" b="1"/>
        </a:p>
      </dgm:t>
    </dgm:pt>
    <dgm:pt modelId="{BCDBDE07-8244-4C3C-AC64-5118C9101ED7}" type="sibTrans" cxnId="{C4265A5E-6105-4B0C-9064-152FB9AE302F}">
      <dgm:prSet/>
      <dgm:spPr/>
      <dgm:t>
        <a:bodyPr/>
        <a:lstStyle/>
        <a:p>
          <a:endParaRPr lang="es-PE" sz="1800" b="1"/>
        </a:p>
      </dgm:t>
    </dgm:pt>
    <dgm:pt modelId="{3382B988-5D50-44C5-8BE9-4B4A641C1735}">
      <dgm:prSet phldrT="[Texto]" custT="1"/>
      <dgm:spPr/>
      <dgm:t>
        <a:bodyPr/>
        <a:lstStyle/>
        <a:p>
          <a:r>
            <a:rPr lang="es-PE" sz="1800" b="1" dirty="0" err="1" smtClean="0"/>
            <a:t>Route</a:t>
          </a:r>
          <a:r>
            <a:rPr lang="es-PE" sz="1800" b="1" dirty="0" smtClean="0"/>
            <a:t> </a:t>
          </a:r>
          <a:r>
            <a:rPr lang="es-PE" sz="1800" b="1" dirty="0" err="1" smtClean="0"/>
            <a:t>Handler</a:t>
          </a:r>
          <a:endParaRPr lang="es-PE" sz="1800" b="1" dirty="0"/>
        </a:p>
      </dgm:t>
    </dgm:pt>
    <dgm:pt modelId="{7A4385AB-E0E9-44A2-8EEB-523BBA154E0A}" type="parTrans" cxnId="{D4FE4A92-8785-4B01-93A0-E299D8777B42}">
      <dgm:prSet/>
      <dgm:spPr/>
      <dgm:t>
        <a:bodyPr/>
        <a:lstStyle/>
        <a:p>
          <a:endParaRPr lang="es-PE" sz="1800" b="1"/>
        </a:p>
      </dgm:t>
    </dgm:pt>
    <dgm:pt modelId="{AA042C9C-F4DE-415E-88D6-BE34584AD2CE}" type="sibTrans" cxnId="{D4FE4A92-8785-4B01-93A0-E299D8777B42}">
      <dgm:prSet/>
      <dgm:spPr/>
      <dgm:t>
        <a:bodyPr/>
        <a:lstStyle/>
        <a:p>
          <a:endParaRPr lang="es-PE" sz="1800" b="1"/>
        </a:p>
      </dgm:t>
    </dgm:pt>
    <dgm:pt modelId="{A126CE66-8636-4C9B-BA28-214B23B57601}">
      <dgm:prSet phldrT="[Texto]" custT="1"/>
      <dgm:spPr/>
      <dgm:t>
        <a:bodyPr/>
        <a:lstStyle/>
        <a:p>
          <a:r>
            <a:rPr lang="es-PE" sz="1800" b="1" dirty="0" err="1" smtClean="0"/>
            <a:t>Controller</a:t>
          </a:r>
          <a:r>
            <a:rPr lang="es-PE" sz="1800" b="1" dirty="0" smtClean="0"/>
            <a:t> Factory</a:t>
          </a:r>
          <a:endParaRPr lang="es-PE" sz="1800" b="1" dirty="0"/>
        </a:p>
      </dgm:t>
    </dgm:pt>
    <dgm:pt modelId="{0833FB6F-F5FA-4E5F-94C5-55B0C1C5C254}" type="parTrans" cxnId="{5DBEAD7E-8184-4BEF-8E01-9911C5388B39}">
      <dgm:prSet/>
      <dgm:spPr/>
      <dgm:t>
        <a:bodyPr/>
        <a:lstStyle/>
        <a:p>
          <a:endParaRPr lang="es-PE" sz="1800" b="1"/>
        </a:p>
      </dgm:t>
    </dgm:pt>
    <dgm:pt modelId="{E3061B22-0E30-4D2F-A78F-B1D360836FA9}" type="sibTrans" cxnId="{5DBEAD7E-8184-4BEF-8E01-9911C5388B39}">
      <dgm:prSet/>
      <dgm:spPr/>
      <dgm:t>
        <a:bodyPr/>
        <a:lstStyle/>
        <a:p>
          <a:endParaRPr lang="es-PE" sz="1800" b="1"/>
        </a:p>
      </dgm:t>
    </dgm:pt>
    <dgm:pt modelId="{9BE9656C-E4B7-4D84-9E6F-77ACDCF380EB}">
      <dgm:prSet phldrT="[Texto]" custT="1"/>
      <dgm:spPr/>
      <dgm:t>
        <a:bodyPr/>
        <a:lstStyle/>
        <a:p>
          <a:r>
            <a:rPr lang="es-PE" sz="1800" b="1" dirty="0" err="1" smtClean="0"/>
            <a:t>Controller</a:t>
          </a:r>
          <a:endParaRPr lang="es-PE" sz="1800" b="1" dirty="0"/>
        </a:p>
      </dgm:t>
    </dgm:pt>
    <dgm:pt modelId="{1BA6D908-929D-45D5-AADD-E8884DF27B52}" type="parTrans" cxnId="{03022CA4-E3E2-43F7-BCE5-30885AD684D2}">
      <dgm:prSet/>
      <dgm:spPr/>
      <dgm:t>
        <a:bodyPr/>
        <a:lstStyle/>
        <a:p>
          <a:endParaRPr lang="es-PE" sz="1800" b="1"/>
        </a:p>
      </dgm:t>
    </dgm:pt>
    <dgm:pt modelId="{68E4DCDB-8046-481A-A84A-159F895C231B}" type="sibTrans" cxnId="{03022CA4-E3E2-43F7-BCE5-30885AD684D2}">
      <dgm:prSet/>
      <dgm:spPr/>
      <dgm:t>
        <a:bodyPr/>
        <a:lstStyle/>
        <a:p>
          <a:endParaRPr lang="es-PE" sz="1800" b="1"/>
        </a:p>
      </dgm:t>
    </dgm:pt>
    <dgm:pt modelId="{F8DDE203-6EDE-452D-9CCF-DC907F92320A}">
      <dgm:prSet phldrT="[Texto]" custT="1"/>
      <dgm:spPr/>
      <dgm:t>
        <a:bodyPr/>
        <a:lstStyle/>
        <a:p>
          <a:r>
            <a:rPr lang="es-PE" sz="1800" b="1" dirty="0" smtClean="0"/>
            <a:t>View </a:t>
          </a:r>
          <a:r>
            <a:rPr lang="es-PE" sz="1800" b="1" dirty="0" err="1" smtClean="0"/>
            <a:t>Engine</a:t>
          </a:r>
          <a:endParaRPr lang="es-PE" sz="1800" b="1" dirty="0"/>
        </a:p>
      </dgm:t>
    </dgm:pt>
    <dgm:pt modelId="{3A5FE66D-3C6A-4333-9AB8-A9486FC9C523}" type="parTrans" cxnId="{EAB932FC-52B0-46DE-B300-31DFDF5330C6}">
      <dgm:prSet/>
      <dgm:spPr/>
      <dgm:t>
        <a:bodyPr/>
        <a:lstStyle/>
        <a:p>
          <a:endParaRPr lang="es-PE" sz="1800" b="1"/>
        </a:p>
      </dgm:t>
    </dgm:pt>
    <dgm:pt modelId="{9CC427CF-651F-4B5B-9C92-EE64D863B8F2}" type="sibTrans" cxnId="{EAB932FC-52B0-46DE-B300-31DFDF5330C6}">
      <dgm:prSet/>
      <dgm:spPr/>
      <dgm:t>
        <a:bodyPr/>
        <a:lstStyle/>
        <a:p>
          <a:endParaRPr lang="es-PE" sz="1800" b="1"/>
        </a:p>
      </dgm:t>
    </dgm:pt>
    <dgm:pt modelId="{687546CF-A6EB-45CB-AA89-AFD0CD6E59CF}">
      <dgm:prSet phldrT="[Texto]" custT="1"/>
      <dgm:spPr/>
      <dgm:t>
        <a:bodyPr/>
        <a:lstStyle/>
        <a:p>
          <a:r>
            <a:rPr lang="es-PE" sz="1800" b="1" dirty="0" smtClean="0"/>
            <a:t>View</a:t>
          </a:r>
          <a:endParaRPr lang="es-PE" sz="1800" b="1" dirty="0"/>
        </a:p>
      </dgm:t>
    </dgm:pt>
    <dgm:pt modelId="{B3E1E6F3-45D7-4695-8500-8B226C2143D2}" type="parTrans" cxnId="{AE43848B-2969-48C1-9DB8-4B4443B3B2E3}">
      <dgm:prSet/>
      <dgm:spPr/>
      <dgm:t>
        <a:bodyPr/>
        <a:lstStyle/>
        <a:p>
          <a:endParaRPr lang="es-PE" sz="1800" b="1"/>
        </a:p>
      </dgm:t>
    </dgm:pt>
    <dgm:pt modelId="{0B117023-700A-4899-91C7-5363B02EEF9C}" type="sibTrans" cxnId="{AE43848B-2969-48C1-9DB8-4B4443B3B2E3}">
      <dgm:prSet/>
      <dgm:spPr/>
      <dgm:t>
        <a:bodyPr/>
        <a:lstStyle/>
        <a:p>
          <a:endParaRPr lang="es-PE" sz="1800" b="1"/>
        </a:p>
      </dgm:t>
    </dgm:pt>
    <dgm:pt modelId="{C13F1A35-2631-415D-989E-A598F66DA068}">
      <dgm:prSet phldrT="[Texto]" custT="1"/>
      <dgm:spPr/>
      <dgm:t>
        <a:bodyPr/>
        <a:lstStyle/>
        <a:p>
          <a:r>
            <a:rPr lang="es-PE" sz="1800" b="1" dirty="0" err="1" smtClean="0"/>
            <a:t>Reponse</a:t>
          </a:r>
          <a:endParaRPr lang="es-PE" sz="1800" b="1" dirty="0"/>
        </a:p>
      </dgm:t>
    </dgm:pt>
    <dgm:pt modelId="{33CE0EF9-8136-47B5-B395-0A5BFDB363D9}" type="parTrans" cxnId="{A7D37910-D2CA-45FF-A18C-19AAAAFAA561}">
      <dgm:prSet/>
      <dgm:spPr/>
      <dgm:t>
        <a:bodyPr/>
        <a:lstStyle/>
        <a:p>
          <a:endParaRPr lang="es-PE" sz="1800" b="1"/>
        </a:p>
      </dgm:t>
    </dgm:pt>
    <dgm:pt modelId="{457C08C8-DDBD-408E-97DD-A1D08A5AD3DE}" type="sibTrans" cxnId="{A7D37910-D2CA-45FF-A18C-19AAAAFAA561}">
      <dgm:prSet/>
      <dgm:spPr/>
      <dgm:t>
        <a:bodyPr/>
        <a:lstStyle/>
        <a:p>
          <a:endParaRPr lang="es-PE" sz="1800" b="1"/>
        </a:p>
      </dgm:t>
    </dgm:pt>
    <dgm:pt modelId="{7BFE2A85-B480-4C6B-981D-46B339DA5872}" type="pres">
      <dgm:prSet presAssocID="{E5ABBA63-6C04-418C-89A8-9287861F9D38}" presName="diagram" presStyleCnt="0">
        <dgm:presLayoutVars>
          <dgm:dir/>
          <dgm:resizeHandles/>
        </dgm:presLayoutVars>
      </dgm:prSet>
      <dgm:spPr/>
      <dgm:t>
        <a:bodyPr/>
        <a:lstStyle/>
        <a:p>
          <a:endParaRPr lang="es-PE"/>
        </a:p>
      </dgm:t>
    </dgm:pt>
    <dgm:pt modelId="{971010A6-E17B-4B8B-BA4E-355C080A05A4}" type="pres">
      <dgm:prSet presAssocID="{E29C61F5-3BB1-4BCB-9644-ED9DAB958369}" presName="firstNode" presStyleLbl="node1" presStyleIdx="0" presStyleCnt="10" custScaleY="67424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1E4E9F7C-A302-42A8-88FC-6229FFC90CA2}" type="pres">
      <dgm:prSet presAssocID="{F5744309-EC68-4687-BE12-DDAFF93502C4}" presName="sibTrans" presStyleLbl="sibTrans2D1" presStyleIdx="0" presStyleCnt="9"/>
      <dgm:spPr/>
      <dgm:t>
        <a:bodyPr/>
        <a:lstStyle/>
        <a:p>
          <a:endParaRPr lang="es-PE"/>
        </a:p>
      </dgm:t>
    </dgm:pt>
    <dgm:pt modelId="{3E552E3C-A76D-4F98-88E1-97FA37F9227C}" type="pres">
      <dgm:prSet presAssocID="{06AA0E96-9BB2-4D73-AC30-22DB7DC1B1E0}" presName="middleNode" presStyleCnt="0"/>
      <dgm:spPr/>
    </dgm:pt>
    <dgm:pt modelId="{88C5F926-D447-4E69-AB1D-E3261CD91051}" type="pres">
      <dgm:prSet presAssocID="{06AA0E96-9BB2-4D73-AC30-22DB7DC1B1E0}" presName="padding" presStyleLbl="node1" presStyleIdx="0" presStyleCnt="10"/>
      <dgm:spPr/>
    </dgm:pt>
    <dgm:pt modelId="{EB94E0D5-7EF2-4D93-BC73-94566C92666F}" type="pres">
      <dgm:prSet presAssocID="{06AA0E96-9BB2-4D73-AC30-22DB7DC1B1E0}" presName="shape" presStyleLbl="node1" presStyleIdx="1" presStyleCnt="10" custScaleX="131218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939257D3-5E90-452A-8965-F2BE975B04AA}" type="pres">
      <dgm:prSet presAssocID="{3335A60A-06EF-4214-9615-932340A0FB84}" presName="sibTrans" presStyleLbl="sibTrans2D1" presStyleIdx="1" presStyleCnt="9"/>
      <dgm:spPr/>
      <dgm:t>
        <a:bodyPr/>
        <a:lstStyle/>
        <a:p>
          <a:endParaRPr lang="es-PE"/>
        </a:p>
      </dgm:t>
    </dgm:pt>
    <dgm:pt modelId="{7F7E58BD-E961-4F07-8ED8-7471EF26DBE9}" type="pres">
      <dgm:prSet presAssocID="{55731FE3-CCCC-4F70-A971-2CBB1CF76590}" presName="middleNode" presStyleCnt="0"/>
      <dgm:spPr/>
    </dgm:pt>
    <dgm:pt modelId="{1C057C04-AF45-4974-8B9B-A4271054A6C2}" type="pres">
      <dgm:prSet presAssocID="{55731FE3-CCCC-4F70-A971-2CBB1CF76590}" presName="padding" presStyleLbl="node1" presStyleIdx="1" presStyleCnt="10"/>
      <dgm:spPr/>
    </dgm:pt>
    <dgm:pt modelId="{D81614D6-777E-46D9-BDAC-F1A8CFDCA688}" type="pres">
      <dgm:prSet presAssocID="{55731FE3-CCCC-4F70-A971-2CBB1CF76590}" presName="shape" presStyleLbl="node1" presStyleIdx="2" presStyleCnt="10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D01E7B01-49F5-4633-874E-7A3E19B58D5E}" type="pres">
      <dgm:prSet presAssocID="{20859BF0-A326-4858-B12A-D1CF48698EC7}" presName="sibTrans" presStyleLbl="sibTrans2D1" presStyleIdx="2" presStyleCnt="9"/>
      <dgm:spPr/>
      <dgm:t>
        <a:bodyPr/>
        <a:lstStyle/>
        <a:p>
          <a:endParaRPr lang="es-PE"/>
        </a:p>
      </dgm:t>
    </dgm:pt>
    <dgm:pt modelId="{0B57652D-39AE-40A4-A25E-0CEB658D87B0}" type="pres">
      <dgm:prSet presAssocID="{D6962B72-EFF5-4E0D-8C35-78236F6D80A3}" presName="middleNode" presStyleCnt="0"/>
      <dgm:spPr/>
    </dgm:pt>
    <dgm:pt modelId="{7A87137B-F556-4D5E-91A9-9BBCAA86D72E}" type="pres">
      <dgm:prSet presAssocID="{D6962B72-EFF5-4E0D-8C35-78236F6D80A3}" presName="padding" presStyleLbl="node1" presStyleIdx="2" presStyleCnt="10"/>
      <dgm:spPr/>
    </dgm:pt>
    <dgm:pt modelId="{55507523-75B9-444C-BEA1-FA67C2002E30}" type="pres">
      <dgm:prSet presAssocID="{D6962B72-EFF5-4E0D-8C35-78236F6D80A3}" presName="shape" presStyleLbl="node1" presStyleIdx="3" presStyleCnt="10" custScaleX="159016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1CD3E256-0D20-4474-9816-7EAF4349BC4E}" type="pres">
      <dgm:prSet presAssocID="{BCDBDE07-8244-4C3C-AC64-5118C9101ED7}" presName="sibTrans" presStyleLbl="sibTrans2D1" presStyleIdx="3" presStyleCnt="9"/>
      <dgm:spPr/>
      <dgm:t>
        <a:bodyPr/>
        <a:lstStyle/>
        <a:p>
          <a:endParaRPr lang="es-PE"/>
        </a:p>
      </dgm:t>
    </dgm:pt>
    <dgm:pt modelId="{B68477C9-5D19-4981-AD14-16AE1B0DB4EA}" type="pres">
      <dgm:prSet presAssocID="{3382B988-5D50-44C5-8BE9-4B4A641C1735}" presName="middleNode" presStyleCnt="0"/>
      <dgm:spPr/>
    </dgm:pt>
    <dgm:pt modelId="{9E3EF462-6F13-4833-91F2-1E6BB3E6D872}" type="pres">
      <dgm:prSet presAssocID="{3382B988-5D50-44C5-8BE9-4B4A641C1735}" presName="padding" presStyleLbl="node1" presStyleIdx="3" presStyleCnt="10"/>
      <dgm:spPr/>
    </dgm:pt>
    <dgm:pt modelId="{85B04C09-9B95-41FD-9699-DB2964ADC6D9}" type="pres">
      <dgm:prSet presAssocID="{3382B988-5D50-44C5-8BE9-4B4A641C1735}" presName="shape" presStyleLbl="node1" presStyleIdx="4" presStyleCnt="10" custScaleX="159015" custLinFactNeighborX="1623" custLinFactNeighborY="6247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E3F9914D-F5C8-4140-B298-1C4D05B7B84A}" type="pres">
      <dgm:prSet presAssocID="{AA042C9C-F4DE-415E-88D6-BE34584AD2CE}" presName="sibTrans" presStyleLbl="sibTrans2D1" presStyleIdx="4" presStyleCnt="9"/>
      <dgm:spPr/>
      <dgm:t>
        <a:bodyPr/>
        <a:lstStyle/>
        <a:p>
          <a:endParaRPr lang="es-PE"/>
        </a:p>
      </dgm:t>
    </dgm:pt>
    <dgm:pt modelId="{945BD3CC-19DA-44EE-B5D8-AAE6DB25CBFA}" type="pres">
      <dgm:prSet presAssocID="{A126CE66-8636-4C9B-BA28-214B23B57601}" presName="middleNode" presStyleCnt="0"/>
      <dgm:spPr/>
    </dgm:pt>
    <dgm:pt modelId="{83891217-4829-4F79-98C7-132C2F1898ED}" type="pres">
      <dgm:prSet presAssocID="{A126CE66-8636-4C9B-BA28-214B23B57601}" presName="padding" presStyleLbl="node1" presStyleIdx="4" presStyleCnt="10"/>
      <dgm:spPr/>
    </dgm:pt>
    <dgm:pt modelId="{32C7056E-7CD1-4A21-82C3-4458D67333D4}" type="pres">
      <dgm:prSet presAssocID="{A126CE66-8636-4C9B-BA28-214B23B57601}" presName="shape" presStyleLbl="node1" presStyleIdx="5" presStyleCnt="10" custScaleX="164087" custLinFactNeighborX="2211" custLinFactNeighborY="6247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51314678-A2D7-472A-B3BD-DB960BFC4FDC}" type="pres">
      <dgm:prSet presAssocID="{E3061B22-0E30-4D2F-A78F-B1D360836FA9}" presName="sibTrans" presStyleLbl="sibTrans2D1" presStyleIdx="5" presStyleCnt="9"/>
      <dgm:spPr/>
      <dgm:t>
        <a:bodyPr/>
        <a:lstStyle/>
        <a:p>
          <a:endParaRPr lang="es-PE"/>
        </a:p>
      </dgm:t>
    </dgm:pt>
    <dgm:pt modelId="{82AB7765-C58E-4BDE-8E04-E6E568E12DCD}" type="pres">
      <dgm:prSet presAssocID="{9BE9656C-E4B7-4D84-9E6F-77ACDCF380EB}" presName="middleNode" presStyleCnt="0"/>
      <dgm:spPr/>
    </dgm:pt>
    <dgm:pt modelId="{9B645987-D71E-4E49-BC75-91490CC3EA27}" type="pres">
      <dgm:prSet presAssocID="{9BE9656C-E4B7-4D84-9E6F-77ACDCF380EB}" presName="padding" presStyleLbl="node1" presStyleIdx="5" presStyleCnt="10"/>
      <dgm:spPr/>
    </dgm:pt>
    <dgm:pt modelId="{42D85CAD-7909-45AE-8CD4-039503F062FF}" type="pres">
      <dgm:prSet presAssocID="{9BE9656C-E4B7-4D84-9E6F-77ACDCF380EB}" presName="shape" presStyleLbl="node1" presStyleIdx="6" presStyleCnt="10" custScaleX="162969" custLinFactNeighborX="1652" custLinFactNeighborY="-681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78F68452-9C43-4A79-9453-443B628B7AFD}" type="pres">
      <dgm:prSet presAssocID="{68E4DCDB-8046-481A-A84A-159F895C231B}" presName="sibTrans" presStyleLbl="sibTrans2D1" presStyleIdx="6" presStyleCnt="9"/>
      <dgm:spPr/>
      <dgm:t>
        <a:bodyPr/>
        <a:lstStyle/>
        <a:p>
          <a:endParaRPr lang="es-PE"/>
        </a:p>
      </dgm:t>
    </dgm:pt>
    <dgm:pt modelId="{BD97692B-C6AA-46C3-AC02-E01C5D040FDB}" type="pres">
      <dgm:prSet presAssocID="{F8DDE203-6EDE-452D-9CCF-DC907F92320A}" presName="middleNode" presStyleCnt="0"/>
      <dgm:spPr/>
    </dgm:pt>
    <dgm:pt modelId="{C08BAA79-B976-427C-B6F6-D7437BCB94E0}" type="pres">
      <dgm:prSet presAssocID="{F8DDE203-6EDE-452D-9CCF-DC907F92320A}" presName="padding" presStyleLbl="node1" presStyleIdx="6" presStyleCnt="10"/>
      <dgm:spPr/>
    </dgm:pt>
    <dgm:pt modelId="{CBFC0BE8-00A6-4D4C-8FA3-7AB464ECB61A}" type="pres">
      <dgm:prSet presAssocID="{F8DDE203-6EDE-452D-9CCF-DC907F92320A}" presName="shape" presStyleLbl="node1" presStyleIdx="7" presStyleCnt="10" custScaleX="161687" custLinFactNeighborX="9477" custLinFactNeighborY="-2439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61725452-B652-4DA5-AE6C-6A22A95ED9E0}" type="pres">
      <dgm:prSet presAssocID="{9CC427CF-651F-4B5B-9C92-EE64D863B8F2}" presName="sibTrans" presStyleLbl="sibTrans2D1" presStyleIdx="7" presStyleCnt="9"/>
      <dgm:spPr/>
      <dgm:t>
        <a:bodyPr/>
        <a:lstStyle/>
        <a:p>
          <a:endParaRPr lang="es-PE"/>
        </a:p>
      </dgm:t>
    </dgm:pt>
    <dgm:pt modelId="{6AA22AC6-FB56-4EBE-B6EF-DD36007A5A48}" type="pres">
      <dgm:prSet presAssocID="{687546CF-A6EB-45CB-AA89-AFD0CD6E59CF}" presName="middleNode" presStyleCnt="0"/>
      <dgm:spPr/>
    </dgm:pt>
    <dgm:pt modelId="{A31FC53B-2114-4F63-A2BE-BDB1C510CA66}" type="pres">
      <dgm:prSet presAssocID="{687546CF-A6EB-45CB-AA89-AFD0CD6E59CF}" presName="padding" presStyleLbl="node1" presStyleIdx="7" presStyleCnt="10"/>
      <dgm:spPr/>
    </dgm:pt>
    <dgm:pt modelId="{3EDE6FA6-96BA-4C5E-845C-7C3162863D73}" type="pres">
      <dgm:prSet presAssocID="{687546CF-A6EB-45CB-AA89-AFD0CD6E59CF}" presName="shape" presStyleLbl="node1" presStyleIdx="8" presStyleCnt="10" custLinFactNeighborX="-1841" custLinFactNeighborY="-1572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588E74CF-E864-4EED-AEA7-3A3069B58422}" type="pres">
      <dgm:prSet presAssocID="{0B117023-700A-4899-91C7-5363B02EEF9C}" presName="sibTrans" presStyleLbl="sibTrans2D1" presStyleIdx="8" presStyleCnt="9"/>
      <dgm:spPr/>
      <dgm:t>
        <a:bodyPr/>
        <a:lstStyle/>
        <a:p>
          <a:endParaRPr lang="es-PE"/>
        </a:p>
      </dgm:t>
    </dgm:pt>
    <dgm:pt modelId="{E3D0795E-8933-4E0A-AA88-907A6FF68C4D}" type="pres">
      <dgm:prSet presAssocID="{C13F1A35-2631-415D-989E-A598F66DA068}" presName="lastNode" presStyleLbl="node1" presStyleIdx="9" presStyleCnt="10" custScaleY="56432" custLinFactY="-100000" custLinFactNeighborX="-142" custLinFactNeighborY="-170004">
        <dgm:presLayoutVars>
          <dgm:bulletEnabled val="1"/>
        </dgm:presLayoutVars>
      </dgm:prSet>
      <dgm:spPr/>
      <dgm:t>
        <a:bodyPr/>
        <a:lstStyle/>
        <a:p>
          <a:endParaRPr lang="es-PE"/>
        </a:p>
      </dgm:t>
    </dgm:pt>
  </dgm:ptLst>
  <dgm:cxnLst>
    <dgm:cxn modelId="{03022CA4-E3E2-43F7-BCE5-30885AD684D2}" srcId="{E5ABBA63-6C04-418C-89A8-9287861F9D38}" destId="{9BE9656C-E4B7-4D84-9E6F-77ACDCF380EB}" srcOrd="6" destOrd="0" parTransId="{1BA6D908-929D-45D5-AADD-E8884DF27B52}" sibTransId="{68E4DCDB-8046-481A-A84A-159F895C231B}"/>
    <dgm:cxn modelId="{304C121D-C9D5-4B97-B046-F7B756E61E3B}" type="presOf" srcId="{E29C61F5-3BB1-4BCB-9644-ED9DAB958369}" destId="{971010A6-E17B-4B8B-BA4E-355C080A05A4}" srcOrd="0" destOrd="0" presId="urn:microsoft.com/office/officeart/2005/8/layout/bProcess2"/>
    <dgm:cxn modelId="{D4FE4A92-8785-4B01-93A0-E299D8777B42}" srcId="{E5ABBA63-6C04-418C-89A8-9287861F9D38}" destId="{3382B988-5D50-44C5-8BE9-4B4A641C1735}" srcOrd="4" destOrd="0" parTransId="{7A4385AB-E0E9-44A2-8EEB-523BBA154E0A}" sibTransId="{AA042C9C-F4DE-415E-88D6-BE34584AD2CE}"/>
    <dgm:cxn modelId="{7DBF4D3F-A227-4A31-8089-1BE5A36EE849}" type="presOf" srcId="{9BE9656C-E4B7-4D84-9E6F-77ACDCF380EB}" destId="{42D85CAD-7909-45AE-8CD4-039503F062FF}" srcOrd="0" destOrd="0" presId="urn:microsoft.com/office/officeart/2005/8/layout/bProcess2"/>
    <dgm:cxn modelId="{826CABD4-35E8-4047-BE5A-280BC06F5268}" type="presOf" srcId="{AA042C9C-F4DE-415E-88D6-BE34584AD2CE}" destId="{E3F9914D-F5C8-4140-B298-1C4D05B7B84A}" srcOrd="0" destOrd="0" presId="urn:microsoft.com/office/officeart/2005/8/layout/bProcess2"/>
    <dgm:cxn modelId="{C8745861-6460-4AC7-9591-34DBA56851E1}" type="presOf" srcId="{F5744309-EC68-4687-BE12-DDAFF93502C4}" destId="{1E4E9F7C-A302-42A8-88FC-6229FFC90CA2}" srcOrd="0" destOrd="0" presId="urn:microsoft.com/office/officeart/2005/8/layout/bProcess2"/>
    <dgm:cxn modelId="{EAB932FC-52B0-46DE-B300-31DFDF5330C6}" srcId="{E5ABBA63-6C04-418C-89A8-9287861F9D38}" destId="{F8DDE203-6EDE-452D-9CCF-DC907F92320A}" srcOrd="7" destOrd="0" parTransId="{3A5FE66D-3C6A-4333-9AB8-A9486FC9C523}" sibTransId="{9CC427CF-651F-4B5B-9C92-EE64D863B8F2}"/>
    <dgm:cxn modelId="{103536AB-C352-48D2-ACA9-454633999FE4}" type="presOf" srcId="{A126CE66-8636-4C9B-BA28-214B23B57601}" destId="{32C7056E-7CD1-4A21-82C3-4458D67333D4}" srcOrd="0" destOrd="0" presId="urn:microsoft.com/office/officeart/2005/8/layout/bProcess2"/>
    <dgm:cxn modelId="{06ED950A-F293-492E-9CB8-5977AA1DE486}" srcId="{E5ABBA63-6C04-418C-89A8-9287861F9D38}" destId="{E29C61F5-3BB1-4BCB-9644-ED9DAB958369}" srcOrd="0" destOrd="0" parTransId="{2F5179E8-E41E-42AA-B486-48027E62F46B}" sibTransId="{F5744309-EC68-4687-BE12-DDAFF93502C4}"/>
    <dgm:cxn modelId="{AE43848B-2969-48C1-9DB8-4B4443B3B2E3}" srcId="{E5ABBA63-6C04-418C-89A8-9287861F9D38}" destId="{687546CF-A6EB-45CB-AA89-AFD0CD6E59CF}" srcOrd="8" destOrd="0" parTransId="{B3E1E6F3-45D7-4695-8500-8B226C2143D2}" sibTransId="{0B117023-700A-4899-91C7-5363B02EEF9C}"/>
    <dgm:cxn modelId="{C4265A5E-6105-4B0C-9064-152FB9AE302F}" srcId="{E5ABBA63-6C04-418C-89A8-9287861F9D38}" destId="{D6962B72-EFF5-4E0D-8C35-78236F6D80A3}" srcOrd="3" destOrd="0" parTransId="{B3F28149-B4EE-49C1-B0C1-5214ED51F113}" sibTransId="{BCDBDE07-8244-4C3C-AC64-5118C9101ED7}"/>
    <dgm:cxn modelId="{E6902295-C648-48D9-A653-6095BB5DF351}" type="presOf" srcId="{687546CF-A6EB-45CB-AA89-AFD0CD6E59CF}" destId="{3EDE6FA6-96BA-4C5E-845C-7C3162863D73}" srcOrd="0" destOrd="0" presId="urn:microsoft.com/office/officeart/2005/8/layout/bProcess2"/>
    <dgm:cxn modelId="{07BB993B-CA39-4D8E-8CAD-29432E97C10F}" type="presOf" srcId="{E3061B22-0E30-4D2F-A78F-B1D360836FA9}" destId="{51314678-A2D7-472A-B3BD-DB960BFC4FDC}" srcOrd="0" destOrd="0" presId="urn:microsoft.com/office/officeart/2005/8/layout/bProcess2"/>
    <dgm:cxn modelId="{50AB7B77-B567-4EFF-B83D-97836352812B}" srcId="{E5ABBA63-6C04-418C-89A8-9287861F9D38}" destId="{06AA0E96-9BB2-4D73-AC30-22DB7DC1B1E0}" srcOrd="1" destOrd="0" parTransId="{D5B07A52-E53F-4305-A949-4A97DED57D5F}" sibTransId="{3335A60A-06EF-4214-9615-932340A0FB84}"/>
    <dgm:cxn modelId="{BB1478BA-A44F-4750-B8BD-69790C5F7850}" type="presOf" srcId="{9CC427CF-651F-4B5B-9C92-EE64D863B8F2}" destId="{61725452-B652-4DA5-AE6C-6A22A95ED9E0}" srcOrd="0" destOrd="0" presId="urn:microsoft.com/office/officeart/2005/8/layout/bProcess2"/>
    <dgm:cxn modelId="{0248D49B-5FEC-4868-A2E5-AE20FB4CA8D7}" type="presOf" srcId="{55731FE3-CCCC-4F70-A971-2CBB1CF76590}" destId="{D81614D6-777E-46D9-BDAC-F1A8CFDCA688}" srcOrd="0" destOrd="0" presId="urn:microsoft.com/office/officeart/2005/8/layout/bProcess2"/>
    <dgm:cxn modelId="{60EAC8C8-13DB-4246-B83F-AC493F9C4C79}" srcId="{E5ABBA63-6C04-418C-89A8-9287861F9D38}" destId="{55731FE3-CCCC-4F70-A971-2CBB1CF76590}" srcOrd="2" destOrd="0" parTransId="{1C8C3E56-1272-4458-84BA-AAB1AFBF91E9}" sibTransId="{20859BF0-A326-4858-B12A-D1CF48698EC7}"/>
    <dgm:cxn modelId="{3B0523E8-3E3D-4D46-BAD4-30C1E7E015E8}" type="presOf" srcId="{0B117023-700A-4899-91C7-5363B02EEF9C}" destId="{588E74CF-E864-4EED-AEA7-3A3069B58422}" srcOrd="0" destOrd="0" presId="urn:microsoft.com/office/officeart/2005/8/layout/bProcess2"/>
    <dgm:cxn modelId="{F5419DB2-6753-499A-95BE-6AD871F181D1}" type="presOf" srcId="{68E4DCDB-8046-481A-A84A-159F895C231B}" destId="{78F68452-9C43-4A79-9453-443B628B7AFD}" srcOrd="0" destOrd="0" presId="urn:microsoft.com/office/officeart/2005/8/layout/bProcess2"/>
    <dgm:cxn modelId="{AAACB93B-D46A-4075-8771-4741ABDCB253}" type="presOf" srcId="{C13F1A35-2631-415D-989E-A598F66DA068}" destId="{E3D0795E-8933-4E0A-AA88-907A6FF68C4D}" srcOrd="0" destOrd="0" presId="urn:microsoft.com/office/officeart/2005/8/layout/bProcess2"/>
    <dgm:cxn modelId="{5DBEAD7E-8184-4BEF-8E01-9911C5388B39}" srcId="{E5ABBA63-6C04-418C-89A8-9287861F9D38}" destId="{A126CE66-8636-4C9B-BA28-214B23B57601}" srcOrd="5" destOrd="0" parTransId="{0833FB6F-F5FA-4E5F-94C5-55B0C1C5C254}" sibTransId="{E3061B22-0E30-4D2F-A78F-B1D360836FA9}"/>
    <dgm:cxn modelId="{BE2CE51C-1810-4144-A8B2-C0BCC5DF853E}" type="presOf" srcId="{3335A60A-06EF-4214-9615-932340A0FB84}" destId="{939257D3-5E90-452A-8965-F2BE975B04AA}" srcOrd="0" destOrd="0" presId="urn:microsoft.com/office/officeart/2005/8/layout/bProcess2"/>
    <dgm:cxn modelId="{4C9EC454-132A-454E-AD88-4B502DA1C459}" type="presOf" srcId="{3382B988-5D50-44C5-8BE9-4B4A641C1735}" destId="{85B04C09-9B95-41FD-9699-DB2964ADC6D9}" srcOrd="0" destOrd="0" presId="urn:microsoft.com/office/officeart/2005/8/layout/bProcess2"/>
    <dgm:cxn modelId="{0CE7C6CD-3CD2-4C0A-A925-7E241CBF1818}" type="presOf" srcId="{E5ABBA63-6C04-418C-89A8-9287861F9D38}" destId="{7BFE2A85-B480-4C6B-981D-46B339DA5872}" srcOrd="0" destOrd="0" presId="urn:microsoft.com/office/officeart/2005/8/layout/bProcess2"/>
    <dgm:cxn modelId="{4C76A673-2704-4611-BCD7-89EA0619016B}" type="presOf" srcId="{06AA0E96-9BB2-4D73-AC30-22DB7DC1B1E0}" destId="{EB94E0D5-7EF2-4D93-BC73-94566C92666F}" srcOrd="0" destOrd="0" presId="urn:microsoft.com/office/officeart/2005/8/layout/bProcess2"/>
    <dgm:cxn modelId="{A7D37910-D2CA-45FF-A18C-19AAAAFAA561}" srcId="{E5ABBA63-6C04-418C-89A8-9287861F9D38}" destId="{C13F1A35-2631-415D-989E-A598F66DA068}" srcOrd="9" destOrd="0" parTransId="{33CE0EF9-8136-47B5-B395-0A5BFDB363D9}" sibTransId="{457C08C8-DDBD-408E-97DD-A1D08A5AD3DE}"/>
    <dgm:cxn modelId="{8987E2ED-D06A-44CF-9A87-00AF3353D1DE}" type="presOf" srcId="{BCDBDE07-8244-4C3C-AC64-5118C9101ED7}" destId="{1CD3E256-0D20-4474-9816-7EAF4349BC4E}" srcOrd="0" destOrd="0" presId="urn:microsoft.com/office/officeart/2005/8/layout/bProcess2"/>
    <dgm:cxn modelId="{F0A45223-6F29-4CFC-95A1-D33AEB1F98B1}" type="presOf" srcId="{20859BF0-A326-4858-B12A-D1CF48698EC7}" destId="{D01E7B01-49F5-4633-874E-7A3E19B58D5E}" srcOrd="0" destOrd="0" presId="urn:microsoft.com/office/officeart/2005/8/layout/bProcess2"/>
    <dgm:cxn modelId="{C42EBCEC-4654-4645-8523-A0A57337DA19}" type="presOf" srcId="{D6962B72-EFF5-4E0D-8C35-78236F6D80A3}" destId="{55507523-75B9-444C-BEA1-FA67C2002E30}" srcOrd="0" destOrd="0" presId="urn:microsoft.com/office/officeart/2005/8/layout/bProcess2"/>
    <dgm:cxn modelId="{675CDEBE-D04C-4845-8845-A87D172B1F97}" type="presOf" srcId="{F8DDE203-6EDE-452D-9CCF-DC907F92320A}" destId="{CBFC0BE8-00A6-4D4C-8FA3-7AB464ECB61A}" srcOrd="0" destOrd="0" presId="urn:microsoft.com/office/officeart/2005/8/layout/bProcess2"/>
    <dgm:cxn modelId="{432C44CC-A252-447F-859D-A3A57614CBBC}" type="presParOf" srcId="{7BFE2A85-B480-4C6B-981D-46B339DA5872}" destId="{971010A6-E17B-4B8B-BA4E-355C080A05A4}" srcOrd="0" destOrd="0" presId="urn:microsoft.com/office/officeart/2005/8/layout/bProcess2"/>
    <dgm:cxn modelId="{F830267F-DE74-4D77-82F1-DF5667125329}" type="presParOf" srcId="{7BFE2A85-B480-4C6B-981D-46B339DA5872}" destId="{1E4E9F7C-A302-42A8-88FC-6229FFC90CA2}" srcOrd="1" destOrd="0" presId="urn:microsoft.com/office/officeart/2005/8/layout/bProcess2"/>
    <dgm:cxn modelId="{84B01D3C-75B6-458D-AEFE-817DB3C109F0}" type="presParOf" srcId="{7BFE2A85-B480-4C6B-981D-46B339DA5872}" destId="{3E552E3C-A76D-4F98-88E1-97FA37F9227C}" srcOrd="2" destOrd="0" presId="urn:microsoft.com/office/officeart/2005/8/layout/bProcess2"/>
    <dgm:cxn modelId="{40DD59BF-A5E3-4C64-8A2A-870372ADEE8D}" type="presParOf" srcId="{3E552E3C-A76D-4F98-88E1-97FA37F9227C}" destId="{88C5F926-D447-4E69-AB1D-E3261CD91051}" srcOrd="0" destOrd="0" presId="urn:microsoft.com/office/officeart/2005/8/layout/bProcess2"/>
    <dgm:cxn modelId="{37749E36-EAA1-4B95-A904-C9398E56FD92}" type="presParOf" srcId="{3E552E3C-A76D-4F98-88E1-97FA37F9227C}" destId="{EB94E0D5-7EF2-4D93-BC73-94566C92666F}" srcOrd="1" destOrd="0" presId="urn:microsoft.com/office/officeart/2005/8/layout/bProcess2"/>
    <dgm:cxn modelId="{C3A710CE-D89E-472E-AAFE-4AF94AE020A2}" type="presParOf" srcId="{7BFE2A85-B480-4C6B-981D-46B339DA5872}" destId="{939257D3-5E90-452A-8965-F2BE975B04AA}" srcOrd="3" destOrd="0" presId="urn:microsoft.com/office/officeart/2005/8/layout/bProcess2"/>
    <dgm:cxn modelId="{72863880-EFA1-45D5-A12F-D11296E8BE57}" type="presParOf" srcId="{7BFE2A85-B480-4C6B-981D-46B339DA5872}" destId="{7F7E58BD-E961-4F07-8ED8-7471EF26DBE9}" srcOrd="4" destOrd="0" presId="urn:microsoft.com/office/officeart/2005/8/layout/bProcess2"/>
    <dgm:cxn modelId="{6AFEE772-455D-4F37-9A88-F54EC0709809}" type="presParOf" srcId="{7F7E58BD-E961-4F07-8ED8-7471EF26DBE9}" destId="{1C057C04-AF45-4974-8B9B-A4271054A6C2}" srcOrd="0" destOrd="0" presId="urn:microsoft.com/office/officeart/2005/8/layout/bProcess2"/>
    <dgm:cxn modelId="{C517491A-2780-4068-9788-A217719368D5}" type="presParOf" srcId="{7F7E58BD-E961-4F07-8ED8-7471EF26DBE9}" destId="{D81614D6-777E-46D9-BDAC-F1A8CFDCA688}" srcOrd="1" destOrd="0" presId="urn:microsoft.com/office/officeart/2005/8/layout/bProcess2"/>
    <dgm:cxn modelId="{C01DEFB7-B34E-4F2D-BE56-5F4EB7CFB631}" type="presParOf" srcId="{7BFE2A85-B480-4C6B-981D-46B339DA5872}" destId="{D01E7B01-49F5-4633-874E-7A3E19B58D5E}" srcOrd="5" destOrd="0" presId="urn:microsoft.com/office/officeart/2005/8/layout/bProcess2"/>
    <dgm:cxn modelId="{BAAC4D3C-8F6C-4333-BCB7-6A695D386CB3}" type="presParOf" srcId="{7BFE2A85-B480-4C6B-981D-46B339DA5872}" destId="{0B57652D-39AE-40A4-A25E-0CEB658D87B0}" srcOrd="6" destOrd="0" presId="urn:microsoft.com/office/officeart/2005/8/layout/bProcess2"/>
    <dgm:cxn modelId="{A8D1F727-31F8-4D7F-A7D3-21F8E86E3CCD}" type="presParOf" srcId="{0B57652D-39AE-40A4-A25E-0CEB658D87B0}" destId="{7A87137B-F556-4D5E-91A9-9BBCAA86D72E}" srcOrd="0" destOrd="0" presId="urn:microsoft.com/office/officeart/2005/8/layout/bProcess2"/>
    <dgm:cxn modelId="{14C4C66F-7A4D-474E-912D-99F8D1591987}" type="presParOf" srcId="{0B57652D-39AE-40A4-A25E-0CEB658D87B0}" destId="{55507523-75B9-444C-BEA1-FA67C2002E30}" srcOrd="1" destOrd="0" presId="urn:microsoft.com/office/officeart/2005/8/layout/bProcess2"/>
    <dgm:cxn modelId="{C7785D6E-7A53-4612-A571-44CA54EE825B}" type="presParOf" srcId="{7BFE2A85-B480-4C6B-981D-46B339DA5872}" destId="{1CD3E256-0D20-4474-9816-7EAF4349BC4E}" srcOrd="7" destOrd="0" presId="urn:microsoft.com/office/officeart/2005/8/layout/bProcess2"/>
    <dgm:cxn modelId="{6AC4C52C-082C-4583-8009-3039A97D96BF}" type="presParOf" srcId="{7BFE2A85-B480-4C6B-981D-46B339DA5872}" destId="{B68477C9-5D19-4981-AD14-16AE1B0DB4EA}" srcOrd="8" destOrd="0" presId="urn:microsoft.com/office/officeart/2005/8/layout/bProcess2"/>
    <dgm:cxn modelId="{E71076D8-ACCB-4C6C-93AF-4203CC7141D3}" type="presParOf" srcId="{B68477C9-5D19-4981-AD14-16AE1B0DB4EA}" destId="{9E3EF462-6F13-4833-91F2-1E6BB3E6D872}" srcOrd="0" destOrd="0" presId="urn:microsoft.com/office/officeart/2005/8/layout/bProcess2"/>
    <dgm:cxn modelId="{A9224565-81F5-4C74-8B8C-ED12C22550DC}" type="presParOf" srcId="{B68477C9-5D19-4981-AD14-16AE1B0DB4EA}" destId="{85B04C09-9B95-41FD-9699-DB2964ADC6D9}" srcOrd="1" destOrd="0" presId="urn:microsoft.com/office/officeart/2005/8/layout/bProcess2"/>
    <dgm:cxn modelId="{117B6F78-4CCA-4B3C-9B0B-00A1809BB0E3}" type="presParOf" srcId="{7BFE2A85-B480-4C6B-981D-46B339DA5872}" destId="{E3F9914D-F5C8-4140-B298-1C4D05B7B84A}" srcOrd="9" destOrd="0" presId="urn:microsoft.com/office/officeart/2005/8/layout/bProcess2"/>
    <dgm:cxn modelId="{D62D1BDE-460F-4BAC-B706-762041B090B4}" type="presParOf" srcId="{7BFE2A85-B480-4C6B-981D-46B339DA5872}" destId="{945BD3CC-19DA-44EE-B5D8-AAE6DB25CBFA}" srcOrd="10" destOrd="0" presId="urn:microsoft.com/office/officeart/2005/8/layout/bProcess2"/>
    <dgm:cxn modelId="{F6C670A2-DF02-402E-9356-40E47D210F72}" type="presParOf" srcId="{945BD3CC-19DA-44EE-B5D8-AAE6DB25CBFA}" destId="{83891217-4829-4F79-98C7-132C2F1898ED}" srcOrd="0" destOrd="0" presId="urn:microsoft.com/office/officeart/2005/8/layout/bProcess2"/>
    <dgm:cxn modelId="{E87FDF13-D0EF-4F28-A2EA-5C3ADEA06A94}" type="presParOf" srcId="{945BD3CC-19DA-44EE-B5D8-AAE6DB25CBFA}" destId="{32C7056E-7CD1-4A21-82C3-4458D67333D4}" srcOrd="1" destOrd="0" presId="urn:microsoft.com/office/officeart/2005/8/layout/bProcess2"/>
    <dgm:cxn modelId="{D7951037-A7CD-4D5A-B628-403ACD33FA25}" type="presParOf" srcId="{7BFE2A85-B480-4C6B-981D-46B339DA5872}" destId="{51314678-A2D7-472A-B3BD-DB960BFC4FDC}" srcOrd="11" destOrd="0" presId="urn:microsoft.com/office/officeart/2005/8/layout/bProcess2"/>
    <dgm:cxn modelId="{21F55FBC-3749-451D-8ED7-1FCFA645CB8C}" type="presParOf" srcId="{7BFE2A85-B480-4C6B-981D-46B339DA5872}" destId="{82AB7765-C58E-4BDE-8E04-E6E568E12DCD}" srcOrd="12" destOrd="0" presId="urn:microsoft.com/office/officeart/2005/8/layout/bProcess2"/>
    <dgm:cxn modelId="{E88E9154-CFDE-4A15-9348-34CA0C059A80}" type="presParOf" srcId="{82AB7765-C58E-4BDE-8E04-E6E568E12DCD}" destId="{9B645987-D71E-4E49-BC75-91490CC3EA27}" srcOrd="0" destOrd="0" presId="urn:microsoft.com/office/officeart/2005/8/layout/bProcess2"/>
    <dgm:cxn modelId="{B81AF254-46A4-42A6-82C6-A6B31E061E3F}" type="presParOf" srcId="{82AB7765-C58E-4BDE-8E04-E6E568E12DCD}" destId="{42D85CAD-7909-45AE-8CD4-039503F062FF}" srcOrd="1" destOrd="0" presId="urn:microsoft.com/office/officeart/2005/8/layout/bProcess2"/>
    <dgm:cxn modelId="{8BFC0CF9-9EEB-441C-A1D4-4DB9BE949AC6}" type="presParOf" srcId="{7BFE2A85-B480-4C6B-981D-46B339DA5872}" destId="{78F68452-9C43-4A79-9453-443B628B7AFD}" srcOrd="13" destOrd="0" presId="urn:microsoft.com/office/officeart/2005/8/layout/bProcess2"/>
    <dgm:cxn modelId="{9C11D2B9-7A2B-4907-B0E3-7BF7FA1491A8}" type="presParOf" srcId="{7BFE2A85-B480-4C6B-981D-46B339DA5872}" destId="{BD97692B-C6AA-46C3-AC02-E01C5D040FDB}" srcOrd="14" destOrd="0" presId="urn:microsoft.com/office/officeart/2005/8/layout/bProcess2"/>
    <dgm:cxn modelId="{20220A2F-0817-4C3E-AAE9-4D403EAA4963}" type="presParOf" srcId="{BD97692B-C6AA-46C3-AC02-E01C5D040FDB}" destId="{C08BAA79-B976-427C-B6F6-D7437BCB94E0}" srcOrd="0" destOrd="0" presId="urn:microsoft.com/office/officeart/2005/8/layout/bProcess2"/>
    <dgm:cxn modelId="{361DB059-ECC6-425C-A6CA-57732C18987A}" type="presParOf" srcId="{BD97692B-C6AA-46C3-AC02-E01C5D040FDB}" destId="{CBFC0BE8-00A6-4D4C-8FA3-7AB464ECB61A}" srcOrd="1" destOrd="0" presId="urn:microsoft.com/office/officeart/2005/8/layout/bProcess2"/>
    <dgm:cxn modelId="{22EBEDC0-EC7E-4F51-8E22-A3A47E4DC142}" type="presParOf" srcId="{7BFE2A85-B480-4C6B-981D-46B339DA5872}" destId="{61725452-B652-4DA5-AE6C-6A22A95ED9E0}" srcOrd="15" destOrd="0" presId="urn:microsoft.com/office/officeart/2005/8/layout/bProcess2"/>
    <dgm:cxn modelId="{87F2B66F-FC84-4D81-B1DC-5F7CEC885849}" type="presParOf" srcId="{7BFE2A85-B480-4C6B-981D-46B339DA5872}" destId="{6AA22AC6-FB56-4EBE-B6EF-DD36007A5A48}" srcOrd="16" destOrd="0" presId="urn:microsoft.com/office/officeart/2005/8/layout/bProcess2"/>
    <dgm:cxn modelId="{01D8E8C5-E249-42A6-B95B-B1912E85389B}" type="presParOf" srcId="{6AA22AC6-FB56-4EBE-B6EF-DD36007A5A48}" destId="{A31FC53B-2114-4F63-A2BE-BDB1C510CA66}" srcOrd="0" destOrd="0" presId="urn:microsoft.com/office/officeart/2005/8/layout/bProcess2"/>
    <dgm:cxn modelId="{819930AE-EDC6-406D-8482-2F5B206BD3D6}" type="presParOf" srcId="{6AA22AC6-FB56-4EBE-B6EF-DD36007A5A48}" destId="{3EDE6FA6-96BA-4C5E-845C-7C3162863D73}" srcOrd="1" destOrd="0" presId="urn:microsoft.com/office/officeart/2005/8/layout/bProcess2"/>
    <dgm:cxn modelId="{056E3A1B-078D-4803-A5D9-C50334BC5C47}" type="presParOf" srcId="{7BFE2A85-B480-4C6B-981D-46B339DA5872}" destId="{588E74CF-E864-4EED-AEA7-3A3069B58422}" srcOrd="17" destOrd="0" presId="urn:microsoft.com/office/officeart/2005/8/layout/bProcess2"/>
    <dgm:cxn modelId="{41A6D8AB-A146-4892-B69A-FA5E0ED413EE}" type="presParOf" srcId="{7BFE2A85-B480-4C6B-981D-46B339DA5872}" destId="{E3D0795E-8933-4E0A-AA88-907A6FF68C4D}" srcOrd="18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1010A6-E17B-4B8B-BA4E-355C080A05A4}">
      <dsp:nvSpPr>
        <dsp:cNvPr id="0" name=""/>
        <dsp:cNvSpPr/>
      </dsp:nvSpPr>
      <dsp:spPr>
        <a:xfrm>
          <a:off x="2239" y="25880"/>
          <a:ext cx="1423825" cy="959999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800" b="1" kern="1200" dirty="0" err="1" smtClean="0"/>
            <a:t>Request</a:t>
          </a:r>
          <a:endParaRPr lang="es-PE" sz="1800" b="1" kern="1200" dirty="0"/>
        </a:p>
      </dsp:txBody>
      <dsp:txXfrm>
        <a:off x="210753" y="166469"/>
        <a:ext cx="1006797" cy="678821"/>
      </dsp:txXfrm>
    </dsp:sp>
    <dsp:sp modelId="{1E4E9F7C-A302-42A8-88FC-6229FFC90CA2}">
      <dsp:nvSpPr>
        <dsp:cNvPr id="0" name=""/>
        <dsp:cNvSpPr/>
      </dsp:nvSpPr>
      <dsp:spPr>
        <a:xfrm rot="10800000">
          <a:off x="464982" y="1177606"/>
          <a:ext cx="498338" cy="373068"/>
        </a:xfrm>
        <a:prstGeom prst="triangl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B94E0D5-7EF2-4D93-BC73-94566C92666F}">
      <dsp:nvSpPr>
        <dsp:cNvPr id="0" name=""/>
        <dsp:cNvSpPr/>
      </dsp:nvSpPr>
      <dsp:spPr>
        <a:xfrm>
          <a:off x="91068" y="1721285"/>
          <a:ext cx="1246166" cy="949691"/>
        </a:xfrm>
        <a:prstGeom prst="ellipse">
          <a:avLst/>
        </a:prstGeom>
        <a:gradFill rotWithShape="0">
          <a:gsLst>
            <a:gs pos="0">
              <a:schemeClr val="accent2">
                <a:hueOff val="520169"/>
                <a:satOff val="-649"/>
                <a:lumOff val="153"/>
                <a:alphaOff val="0"/>
                <a:shade val="51000"/>
                <a:satMod val="130000"/>
              </a:schemeClr>
            </a:gs>
            <a:gs pos="80000">
              <a:schemeClr val="accent2">
                <a:hueOff val="520169"/>
                <a:satOff val="-649"/>
                <a:lumOff val="153"/>
                <a:alphaOff val="0"/>
                <a:shade val="93000"/>
                <a:satMod val="130000"/>
              </a:schemeClr>
            </a:gs>
            <a:gs pos="100000">
              <a:schemeClr val="accent2">
                <a:hueOff val="520169"/>
                <a:satOff val="-649"/>
                <a:lumOff val="15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800" b="1" kern="1200" dirty="0" smtClean="0"/>
            <a:t>HTTP </a:t>
          </a:r>
          <a:r>
            <a:rPr lang="es-PE" sz="1800" b="1" kern="1200" dirty="0" err="1" smtClean="0"/>
            <a:t>Routing</a:t>
          </a:r>
          <a:endParaRPr lang="es-PE" sz="1800" b="1" kern="1200" dirty="0"/>
        </a:p>
      </dsp:txBody>
      <dsp:txXfrm>
        <a:off x="273565" y="1860364"/>
        <a:ext cx="881172" cy="671533"/>
      </dsp:txXfrm>
    </dsp:sp>
    <dsp:sp modelId="{939257D3-5E90-452A-8965-F2BE975B04AA}">
      <dsp:nvSpPr>
        <dsp:cNvPr id="0" name=""/>
        <dsp:cNvSpPr/>
      </dsp:nvSpPr>
      <dsp:spPr>
        <a:xfrm rot="10800000">
          <a:off x="464982" y="2981237"/>
          <a:ext cx="498338" cy="373068"/>
        </a:xfrm>
        <a:prstGeom prst="triangle">
          <a:avLst/>
        </a:prstGeom>
        <a:gradFill rotWithShape="0">
          <a:gsLst>
            <a:gs pos="0">
              <a:schemeClr val="accent2">
                <a:hueOff val="585190"/>
                <a:satOff val="-730"/>
                <a:lumOff val="172"/>
                <a:alphaOff val="0"/>
                <a:shade val="51000"/>
                <a:satMod val="130000"/>
              </a:schemeClr>
            </a:gs>
            <a:gs pos="80000">
              <a:schemeClr val="accent2">
                <a:hueOff val="585190"/>
                <a:satOff val="-730"/>
                <a:lumOff val="172"/>
                <a:alphaOff val="0"/>
                <a:shade val="93000"/>
                <a:satMod val="130000"/>
              </a:schemeClr>
            </a:gs>
            <a:gs pos="100000">
              <a:schemeClr val="accent2">
                <a:hueOff val="585190"/>
                <a:satOff val="-730"/>
                <a:lumOff val="17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81614D6-777E-46D9-BDAC-F1A8CFDCA688}">
      <dsp:nvSpPr>
        <dsp:cNvPr id="0" name=""/>
        <dsp:cNvSpPr/>
      </dsp:nvSpPr>
      <dsp:spPr>
        <a:xfrm>
          <a:off x="239306" y="3643449"/>
          <a:ext cx="949691" cy="949691"/>
        </a:xfrm>
        <a:prstGeom prst="ellipse">
          <a:avLst/>
        </a:prstGeom>
        <a:gradFill rotWithShape="0">
          <a:gsLst>
            <a:gs pos="0">
              <a:schemeClr val="accent2">
                <a:hueOff val="1040338"/>
                <a:satOff val="-1298"/>
                <a:lumOff val="305"/>
                <a:alphaOff val="0"/>
                <a:shade val="51000"/>
                <a:satMod val="130000"/>
              </a:schemeClr>
            </a:gs>
            <a:gs pos="80000">
              <a:schemeClr val="accent2">
                <a:hueOff val="1040338"/>
                <a:satOff val="-1298"/>
                <a:lumOff val="305"/>
                <a:alphaOff val="0"/>
                <a:shade val="93000"/>
                <a:satMod val="130000"/>
              </a:schemeClr>
            </a:gs>
            <a:gs pos="100000">
              <a:schemeClr val="accent2">
                <a:hueOff val="1040338"/>
                <a:satOff val="-1298"/>
                <a:lumOff val="30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800" b="1" kern="1200" dirty="0" err="1" smtClean="0"/>
            <a:t>Route</a:t>
          </a:r>
          <a:endParaRPr lang="es-PE" sz="1800" b="1" kern="1200" dirty="0"/>
        </a:p>
      </dsp:txBody>
      <dsp:txXfrm>
        <a:off x="378385" y="3782528"/>
        <a:ext cx="671533" cy="671533"/>
      </dsp:txXfrm>
    </dsp:sp>
    <dsp:sp modelId="{D01E7B01-49F5-4633-874E-7A3E19B58D5E}">
      <dsp:nvSpPr>
        <dsp:cNvPr id="0" name=""/>
        <dsp:cNvSpPr/>
      </dsp:nvSpPr>
      <dsp:spPr>
        <a:xfrm rot="5400000">
          <a:off x="1424876" y="3931760"/>
          <a:ext cx="498338" cy="373068"/>
        </a:xfrm>
        <a:prstGeom prst="triangle">
          <a:avLst/>
        </a:prstGeom>
        <a:gradFill rotWithShape="0">
          <a:gsLst>
            <a:gs pos="0">
              <a:schemeClr val="accent2">
                <a:hueOff val="1170380"/>
                <a:satOff val="-1460"/>
                <a:lumOff val="343"/>
                <a:alphaOff val="0"/>
                <a:shade val="51000"/>
                <a:satMod val="130000"/>
              </a:schemeClr>
            </a:gs>
            <a:gs pos="80000">
              <a:schemeClr val="accent2">
                <a:hueOff val="1170380"/>
                <a:satOff val="-1460"/>
                <a:lumOff val="343"/>
                <a:alphaOff val="0"/>
                <a:shade val="93000"/>
                <a:satMod val="130000"/>
              </a:schemeClr>
            </a:gs>
            <a:gs pos="100000">
              <a:schemeClr val="accent2">
                <a:hueOff val="1170380"/>
                <a:satOff val="-1460"/>
                <a:lumOff val="34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5507523-75B9-444C-BEA1-FA67C2002E30}">
      <dsp:nvSpPr>
        <dsp:cNvPr id="0" name=""/>
        <dsp:cNvSpPr/>
      </dsp:nvSpPr>
      <dsp:spPr>
        <a:xfrm>
          <a:off x="2137976" y="3643449"/>
          <a:ext cx="1510161" cy="949691"/>
        </a:xfrm>
        <a:prstGeom prst="ellipse">
          <a:avLst/>
        </a:prstGeom>
        <a:gradFill rotWithShape="0">
          <a:gsLst>
            <a:gs pos="0">
              <a:schemeClr val="accent2">
                <a:hueOff val="1560506"/>
                <a:satOff val="-1946"/>
                <a:lumOff val="458"/>
                <a:alphaOff val="0"/>
                <a:shade val="51000"/>
                <a:satMod val="130000"/>
              </a:schemeClr>
            </a:gs>
            <a:gs pos="80000">
              <a:schemeClr val="accent2">
                <a:hueOff val="1560506"/>
                <a:satOff val="-1946"/>
                <a:lumOff val="458"/>
                <a:alphaOff val="0"/>
                <a:shade val="93000"/>
                <a:satMod val="130000"/>
              </a:schemeClr>
            </a:gs>
            <a:gs pos="100000">
              <a:schemeClr val="accent2">
                <a:hueOff val="1560506"/>
                <a:satOff val="-1946"/>
                <a:lumOff val="45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800" b="1" kern="1200" dirty="0" smtClean="0"/>
            <a:t>HTTP </a:t>
          </a:r>
          <a:r>
            <a:rPr lang="es-PE" sz="1800" b="1" kern="1200" dirty="0" err="1" smtClean="0"/>
            <a:t>Handler</a:t>
          </a:r>
          <a:endParaRPr lang="es-PE" sz="1800" b="1" kern="1200" dirty="0"/>
        </a:p>
      </dsp:txBody>
      <dsp:txXfrm>
        <a:off x="2359134" y="3782528"/>
        <a:ext cx="1067845" cy="671533"/>
      </dsp:txXfrm>
    </dsp:sp>
    <dsp:sp modelId="{1CD3E256-0D20-4474-9816-7EAF4349BC4E}">
      <dsp:nvSpPr>
        <dsp:cNvPr id="0" name=""/>
        <dsp:cNvSpPr/>
      </dsp:nvSpPr>
      <dsp:spPr>
        <a:xfrm rot="28444">
          <a:off x="2651682" y="2989784"/>
          <a:ext cx="498338" cy="373068"/>
        </a:xfrm>
        <a:prstGeom prst="triangle">
          <a:avLst/>
        </a:prstGeom>
        <a:gradFill rotWithShape="0">
          <a:gsLst>
            <a:gs pos="0">
              <a:schemeClr val="accent2">
                <a:hueOff val="1755570"/>
                <a:satOff val="-2190"/>
                <a:lumOff val="515"/>
                <a:alphaOff val="0"/>
                <a:shade val="51000"/>
                <a:satMod val="130000"/>
              </a:schemeClr>
            </a:gs>
            <a:gs pos="80000">
              <a:schemeClr val="accent2">
                <a:hueOff val="1755570"/>
                <a:satOff val="-2190"/>
                <a:lumOff val="515"/>
                <a:alphaOff val="0"/>
                <a:shade val="93000"/>
                <a:satMod val="130000"/>
              </a:schemeClr>
            </a:gs>
            <a:gs pos="100000">
              <a:schemeClr val="accent2">
                <a:hueOff val="1755570"/>
                <a:satOff val="-2190"/>
                <a:lumOff val="5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5B04C09-9B95-41FD-9699-DB2964ADC6D9}">
      <dsp:nvSpPr>
        <dsp:cNvPr id="0" name=""/>
        <dsp:cNvSpPr/>
      </dsp:nvSpPr>
      <dsp:spPr>
        <a:xfrm>
          <a:off x="2153395" y="1780612"/>
          <a:ext cx="1510151" cy="949691"/>
        </a:xfrm>
        <a:prstGeom prst="ellipse">
          <a:avLst/>
        </a:prstGeom>
        <a:gradFill rotWithShape="0">
          <a:gsLst>
            <a:gs pos="0">
              <a:schemeClr val="accent2">
                <a:hueOff val="2080675"/>
                <a:satOff val="-2595"/>
                <a:lumOff val="610"/>
                <a:alphaOff val="0"/>
                <a:shade val="51000"/>
                <a:satMod val="130000"/>
              </a:schemeClr>
            </a:gs>
            <a:gs pos="80000">
              <a:schemeClr val="accent2">
                <a:hueOff val="2080675"/>
                <a:satOff val="-2595"/>
                <a:lumOff val="610"/>
                <a:alphaOff val="0"/>
                <a:shade val="93000"/>
                <a:satMod val="130000"/>
              </a:schemeClr>
            </a:gs>
            <a:gs pos="100000">
              <a:schemeClr val="accent2">
                <a:hueOff val="2080675"/>
                <a:satOff val="-2595"/>
                <a:lumOff val="61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800" b="1" kern="1200" dirty="0" err="1" smtClean="0"/>
            <a:t>Route</a:t>
          </a:r>
          <a:r>
            <a:rPr lang="es-PE" sz="1800" b="1" kern="1200" dirty="0" smtClean="0"/>
            <a:t> </a:t>
          </a:r>
          <a:r>
            <a:rPr lang="es-PE" sz="1800" b="1" kern="1200" dirty="0" err="1" smtClean="0"/>
            <a:t>Handler</a:t>
          </a:r>
          <a:endParaRPr lang="es-PE" sz="1800" b="1" kern="1200" dirty="0"/>
        </a:p>
      </dsp:txBody>
      <dsp:txXfrm>
        <a:off x="2374551" y="1919691"/>
        <a:ext cx="1067839" cy="671533"/>
      </dsp:txXfrm>
    </dsp:sp>
    <dsp:sp modelId="{E3F9914D-F5C8-4140-B298-1C4D05B7B84A}">
      <dsp:nvSpPr>
        <dsp:cNvPr id="0" name=""/>
        <dsp:cNvSpPr/>
      </dsp:nvSpPr>
      <dsp:spPr>
        <a:xfrm rot="5400000">
          <a:off x="3783686" y="2068924"/>
          <a:ext cx="498338" cy="373068"/>
        </a:xfrm>
        <a:prstGeom prst="triangle">
          <a:avLst/>
        </a:prstGeom>
        <a:gradFill rotWithShape="0">
          <a:gsLst>
            <a:gs pos="0">
              <a:schemeClr val="accent2">
                <a:hueOff val="2340759"/>
                <a:satOff val="-2919"/>
                <a:lumOff val="686"/>
                <a:alphaOff val="0"/>
                <a:shade val="51000"/>
                <a:satMod val="130000"/>
              </a:schemeClr>
            </a:gs>
            <a:gs pos="80000">
              <a:schemeClr val="accent2">
                <a:hueOff val="2340759"/>
                <a:satOff val="-2919"/>
                <a:lumOff val="686"/>
                <a:alphaOff val="0"/>
                <a:shade val="93000"/>
                <a:satMod val="130000"/>
              </a:schemeClr>
            </a:gs>
            <a:gs pos="100000">
              <a:schemeClr val="accent2">
                <a:hueOff val="2340759"/>
                <a:satOff val="-2919"/>
                <a:lumOff val="68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2C7056E-7CD1-4A21-82C3-4458D67333D4}">
      <dsp:nvSpPr>
        <dsp:cNvPr id="0" name=""/>
        <dsp:cNvSpPr/>
      </dsp:nvSpPr>
      <dsp:spPr>
        <a:xfrm>
          <a:off x="4381048" y="1780612"/>
          <a:ext cx="1558320" cy="949691"/>
        </a:xfrm>
        <a:prstGeom prst="ellipse">
          <a:avLst/>
        </a:prstGeom>
        <a:gradFill rotWithShape="0">
          <a:gsLst>
            <a:gs pos="0">
              <a:schemeClr val="accent2">
                <a:hueOff val="2600844"/>
                <a:satOff val="-3244"/>
                <a:lumOff val="763"/>
                <a:alphaOff val="0"/>
                <a:shade val="51000"/>
                <a:satMod val="130000"/>
              </a:schemeClr>
            </a:gs>
            <a:gs pos="80000">
              <a:schemeClr val="accent2">
                <a:hueOff val="2600844"/>
                <a:satOff val="-3244"/>
                <a:lumOff val="763"/>
                <a:alphaOff val="0"/>
                <a:shade val="93000"/>
                <a:satMod val="130000"/>
              </a:schemeClr>
            </a:gs>
            <a:gs pos="100000">
              <a:schemeClr val="accent2">
                <a:hueOff val="2600844"/>
                <a:satOff val="-3244"/>
                <a:lumOff val="76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800" b="1" kern="1200" dirty="0" err="1" smtClean="0"/>
            <a:t>Controller</a:t>
          </a:r>
          <a:r>
            <a:rPr lang="es-PE" sz="1800" b="1" kern="1200" dirty="0" smtClean="0"/>
            <a:t> Factory</a:t>
          </a:r>
          <a:endParaRPr lang="es-PE" sz="1800" b="1" kern="1200" dirty="0"/>
        </a:p>
      </dsp:txBody>
      <dsp:txXfrm>
        <a:off x="4609259" y="1919691"/>
        <a:ext cx="1101898" cy="671533"/>
      </dsp:txXfrm>
    </dsp:sp>
    <dsp:sp modelId="{51314678-A2D7-472A-B3BD-DB960BFC4FDC}">
      <dsp:nvSpPr>
        <dsp:cNvPr id="0" name=""/>
        <dsp:cNvSpPr/>
      </dsp:nvSpPr>
      <dsp:spPr>
        <a:xfrm rot="10809831">
          <a:off x="4908354" y="3007667"/>
          <a:ext cx="498338" cy="373068"/>
        </a:xfrm>
        <a:prstGeom prst="triangle">
          <a:avLst/>
        </a:prstGeom>
        <a:gradFill rotWithShape="0">
          <a:gsLst>
            <a:gs pos="0">
              <a:schemeClr val="accent2">
                <a:hueOff val="2925949"/>
                <a:satOff val="-3649"/>
                <a:lumOff val="858"/>
                <a:alphaOff val="0"/>
                <a:shade val="51000"/>
                <a:satMod val="130000"/>
              </a:schemeClr>
            </a:gs>
            <a:gs pos="80000">
              <a:schemeClr val="accent2">
                <a:hueOff val="2925949"/>
                <a:satOff val="-3649"/>
                <a:lumOff val="858"/>
                <a:alphaOff val="0"/>
                <a:shade val="93000"/>
                <a:satMod val="130000"/>
              </a:schemeClr>
            </a:gs>
            <a:gs pos="100000">
              <a:schemeClr val="accent2">
                <a:hueOff val="2925949"/>
                <a:satOff val="-3649"/>
                <a:lumOff val="85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2D85CAD-7909-45AE-8CD4-039503F062FF}">
      <dsp:nvSpPr>
        <dsp:cNvPr id="0" name=""/>
        <dsp:cNvSpPr/>
      </dsp:nvSpPr>
      <dsp:spPr>
        <a:xfrm>
          <a:off x="4381048" y="3636982"/>
          <a:ext cx="1547702" cy="949691"/>
        </a:xfrm>
        <a:prstGeom prst="ellipse">
          <a:avLst/>
        </a:prstGeom>
        <a:gradFill rotWithShape="0">
          <a:gsLst>
            <a:gs pos="0">
              <a:schemeClr val="accent2">
                <a:hueOff val="3121013"/>
                <a:satOff val="-3893"/>
                <a:lumOff val="915"/>
                <a:alphaOff val="0"/>
                <a:shade val="51000"/>
                <a:satMod val="130000"/>
              </a:schemeClr>
            </a:gs>
            <a:gs pos="80000">
              <a:schemeClr val="accent2">
                <a:hueOff val="3121013"/>
                <a:satOff val="-3893"/>
                <a:lumOff val="915"/>
                <a:alphaOff val="0"/>
                <a:shade val="93000"/>
                <a:satMod val="130000"/>
              </a:schemeClr>
            </a:gs>
            <a:gs pos="100000">
              <a:schemeClr val="accent2">
                <a:hueOff val="3121013"/>
                <a:satOff val="-3893"/>
                <a:lumOff val="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800" b="1" kern="1200" dirty="0" err="1" smtClean="0"/>
            <a:t>Controller</a:t>
          </a:r>
          <a:endParaRPr lang="es-PE" sz="1800" b="1" kern="1200" dirty="0"/>
        </a:p>
      </dsp:txBody>
      <dsp:txXfrm>
        <a:off x="4607704" y="3776061"/>
        <a:ext cx="1094390" cy="671533"/>
      </dsp:txXfrm>
    </dsp:sp>
    <dsp:sp modelId="{78F68452-9C43-4A79-9453-443B628B7AFD}">
      <dsp:nvSpPr>
        <dsp:cNvPr id="0" name=""/>
        <dsp:cNvSpPr/>
      </dsp:nvSpPr>
      <dsp:spPr>
        <a:xfrm rot="5374439">
          <a:off x="6042024" y="3916844"/>
          <a:ext cx="498338" cy="373068"/>
        </a:xfrm>
        <a:prstGeom prst="triangle">
          <a:avLst/>
        </a:prstGeom>
        <a:gradFill rotWithShape="0">
          <a:gsLst>
            <a:gs pos="0">
              <a:schemeClr val="accent2">
                <a:hueOff val="3511139"/>
                <a:satOff val="-4379"/>
                <a:lumOff val="1030"/>
                <a:alphaOff val="0"/>
                <a:shade val="51000"/>
                <a:satMod val="130000"/>
              </a:schemeClr>
            </a:gs>
            <a:gs pos="80000">
              <a:schemeClr val="accent2">
                <a:hueOff val="3511139"/>
                <a:satOff val="-4379"/>
                <a:lumOff val="1030"/>
                <a:alphaOff val="0"/>
                <a:shade val="93000"/>
                <a:satMod val="130000"/>
              </a:schemeClr>
            </a:gs>
            <a:gs pos="100000">
              <a:schemeClr val="accent2">
                <a:hueOff val="3511139"/>
                <a:satOff val="-4379"/>
                <a:lumOff val="103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BFC0BE8-00A6-4D4C-8FA3-7AB464ECB61A}">
      <dsp:nvSpPr>
        <dsp:cNvPr id="0" name=""/>
        <dsp:cNvSpPr/>
      </dsp:nvSpPr>
      <dsp:spPr>
        <a:xfrm>
          <a:off x="6632522" y="3620286"/>
          <a:ext cx="1535527" cy="949691"/>
        </a:xfrm>
        <a:prstGeom prst="ellipse">
          <a:avLst/>
        </a:prstGeom>
        <a:gradFill rotWithShape="0">
          <a:gsLst>
            <a:gs pos="0">
              <a:schemeClr val="accent2">
                <a:hueOff val="3641181"/>
                <a:satOff val="-4541"/>
                <a:lumOff val="1068"/>
                <a:alphaOff val="0"/>
                <a:shade val="51000"/>
                <a:satMod val="130000"/>
              </a:schemeClr>
            </a:gs>
            <a:gs pos="80000">
              <a:schemeClr val="accent2">
                <a:hueOff val="3641181"/>
                <a:satOff val="-4541"/>
                <a:lumOff val="1068"/>
                <a:alphaOff val="0"/>
                <a:shade val="93000"/>
                <a:satMod val="130000"/>
              </a:schemeClr>
            </a:gs>
            <a:gs pos="100000">
              <a:schemeClr val="accent2">
                <a:hueOff val="3641181"/>
                <a:satOff val="-4541"/>
                <a:lumOff val="106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800" b="1" kern="1200" dirty="0" smtClean="0"/>
            <a:t>View </a:t>
          </a:r>
          <a:r>
            <a:rPr lang="es-PE" sz="1800" b="1" kern="1200" dirty="0" err="1" smtClean="0"/>
            <a:t>Engine</a:t>
          </a:r>
          <a:endParaRPr lang="es-PE" sz="1800" b="1" kern="1200" dirty="0"/>
        </a:p>
      </dsp:txBody>
      <dsp:txXfrm>
        <a:off x="6857395" y="3759365"/>
        <a:ext cx="1085781" cy="671533"/>
      </dsp:txXfrm>
    </dsp:sp>
    <dsp:sp modelId="{61725452-B652-4DA5-AE6C-6A22A95ED9E0}">
      <dsp:nvSpPr>
        <dsp:cNvPr id="0" name=""/>
        <dsp:cNvSpPr/>
      </dsp:nvSpPr>
      <dsp:spPr>
        <a:xfrm rot="21564575">
          <a:off x="7141146" y="2941067"/>
          <a:ext cx="498338" cy="373068"/>
        </a:xfrm>
        <a:prstGeom prst="triangle">
          <a:avLst/>
        </a:prstGeom>
        <a:gradFill rotWithShape="0">
          <a:gsLst>
            <a:gs pos="0">
              <a:schemeClr val="accent2">
                <a:hueOff val="4096329"/>
                <a:satOff val="-5109"/>
                <a:lumOff val="1201"/>
                <a:alphaOff val="0"/>
                <a:shade val="51000"/>
                <a:satMod val="130000"/>
              </a:schemeClr>
            </a:gs>
            <a:gs pos="80000">
              <a:schemeClr val="accent2">
                <a:hueOff val="4096329"/>
                <a:satOff val="-5109"/>
                <a:lumOff val="1201"/>
                <a:alphaOff val="0"/>
                <a:shade val="93000"/>
                <a:satMod val="130000"/>
              </a:schemeClr>
            </a:gs>
            <a:gs pos="100000">
              <a:schemeClr val="accent2">
                <a:hueOff val="4096329"/>
                <a:satOff val="-5109"/>
                <a:lumOff val="120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EDE6FA6-96BA-4C5E-845C-7C3162863D73}">
      <dsp:nvSpPr>
        <dsp:cNvPr id="0" name=""/>
        <dsp:cNvSpPr/>
      </dsp:nvSpPr>
      <dsp:spPr>
        <a:xfrm>
          <a:off x="6905717" y="1706356"/>
          <a:ext cx="949691" cy="949691"/>
        </a:xfrm>
        <a:prstGeom prst="ellipse">
          <a:avLst/>
        </a:prstGeom>
        <a:gradFill rotWithShape="0">
          <a:gsLst>
            <a:gs pos="0">
              <a:schemeClr val="accent2">
                <a:hueOff val="4161350"/>
                <a:satOff val="-5190"/>
                <a:lumOff val="1220"/>
                <a:alphaOff val="0"/>
                <a:shade val="51000"/>
                <a:satMod val="130000"/>
              </a:schemeClr>
            </a:gs>
            <a:gs pos="80000">
              <a:schemeClr val="accent2">
                <a:hueOff val="4161350"/>
                <a:satOff val="-5190"/>
                <a:lumOff val="1220"/>
                <a:alphaOff val="0"/>
                <a:shade val="93000"/>
                <a:satMod val="130000"/>
              </a:schemeClr>
            </a:gs>
            <a:gs pos="100000">
              <a:schemeClr val="accent2">
                <a:hueOff val="4161350"/>
                <a:satOff val="-5190"/>
                <a:lumOff val="122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800" b="1" kern="1200" dirty="0" smtClean="0"/>
            <a:t>View</a:t>
          </a:r>
          <a:endParaRPr lang="es-PE" sz="1800" b="1" kern="1200" dirty="0"/>
        </a:p>
      </dsp:txBody>
      <dsp:txXfrm>
        <a:off x="7044796" y="1845435"/>
        <a:ext cx="671533" cy="671533"/>
      </dsp:txXfrm>
    </dsp:sp>
    <dsp:sp modelId="{588E74CF-E864-4EED-AEA7-3A3069B58422}">
      <dsp:nvSpPr>
        <dsp:cNvPr id="0" name=""/>
        <dsp:cNvSpPr/>
      </dsp:nvSpPr>
      <dsp:spPr>
        <a:xfrm rot="29870">
          <a:off x="7139534" y="1057838"/>
          <a:ext cx="498338" cy="373068"/>
        </a:xfrm>
        <a:prstGeom prst="triangle">
          <a:avLst/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shade val="51000"/>
                <a:satMod val="130000"/>
              </a:schemeClr>
            </a:gs>
            <a:gs pos="80000">
              <a:schemeClr val="accent2">
                <a:hueOff val="4681519"/>
                <a:satOff val="-5839"/>
                <a:lumOff val="1373"/>
                <a:alphaOff val="0"/>
                <a:shade val="93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3D0795E-8933-4E0A-AA88-907A6FF68C4D}">
      <dsp:nvSpPr>
        <dsp:cNvPr id="0" name=""/>
        <dsp:cNvSpPr/>
      </dsp:nvSpPr>
      <dsp:spPr>
        <a:xfrm>
          <a:off x="6684112" y="0"/>
          <a:ext cx="1423825" cy="803492"/>
        </a:xfrm>
        <a:prstGeom prst="ellipse">
          <a:avLst/>
        </a:prstGeom>
        <a:gradFill rotWithShape="0">
          <a:gsLst>
            <a:gs pos="0">
              <a:schemeClr val="accent2">
                <a:hueOff val="4681519"/>
                <a:satOff val="-5839"/>
                <a:lumOff val="1373"/>
                <a:alphaOff val="0"/>
                <a:shade val="51000"/>
                <a:satMod val="130000"/>
              </a:schemeClr>
            </a:gs>
            <a:gs pos="80000">
              <a:schemeClr val="accent2">
                <a:hueOff val="4681519"/>
                <a:satOff val="-5839"/>
                <a:lumOff val="1373"/>
                <a:alphaOff val="0"/>
                <a:shade val="93000"/>
                <a:satMod val="130000"/>
              </a:schemeClr>
            </a:gs>
            <a:gs pos="100000">
              <a:schemeClr val="accent2">
                <a:hueOff val="4681519"/>
                <a:satOff val="-5839"/>
                <a:lumOff val="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800" b="1" kern="1200" dirty="0" err="1" smtClean="0"/>
            <a:t>Reponse</a:t>
          </a:r>
          <a:endParaRPr lang="es-PE" sz="1800" b="1" kern="1200" dirty="0"/>
        </a:p>
      </dsp:txBody>
      <dsp:txXfrm>
        <a:off x="6892626" y="117669"/>
        <a:ext cx="1006797" cy="5681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31913-02B6-467D-B183-D787C0857BBF}" type="datetimeFigureOut">
              <a:rPr lang="es-PE" smtClean="0"/>
              <a:t>03/07/2010</a:t>
            </a:fld>
            <a:endParaRPr lang="es-PE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C14895-23C8-45AE-85D5-3B35E5980A68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39415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PE" dirty="0" smtClean="0"/>
              <a:t>FUBUMVC.-</a:t>
            </a:r>
            <a:r>
              <a:rPr lang="es-PE" baseline="0" dirty="0" smtClean="0"/>
              <a:t> es una muy reciente </a:t>
            </a:r>
            <a:r>
              <a:rPr lang="es-PE" baseline="0" dirty="0" err="1" smtClean="0"/>
              <a:t>framework</a:t>
            </a:r>
            <a:r>
              <a:rPr lang="es-PE" baseline="0" dirty="0" smtClean="0"/>
              <a:t> MVC que busca proveernos un desarrollo rápido y cuya principal característica es explotar el principio </a:t>
            </a:r>
            <a:r>
              <a:rPr lang="es-PE" baseline="0" dirty="0" err="1" smtClean="0"/>
              <a:t>Convention</a:t>
            </a:r>
            <a:r>
              <a:rPr lang="es-PE" baseline="0" dirty="0" smtClean="0"/>
              <a:t> </a:t>
            </a:r>
            <a:r>
              <a:rPr lang="es-PE" baseline="0" dirty="0" err="1" smtClean="0"/>
              <a:t>over</a:t>
            </a:r>
            <a:r>
              <a:rPr lang="es-PE" baseline="0" dirty="0" smtClean="0"/>
              <a:t> </a:t>
            </a:r>
            <a:r>
              <a:rPr lang="es-PE" baseline="0" dirty="0" err="1" smtClean="0"/>
              <a:t>configuration</a:t>
            </a:r>
            <a:r>
              <a:rPr lang="es-PE" baseline="0" dirty="0" smtClean="0"/>
              <a:t> a lo largo de toda la </a:t>
            </a:r>
            <a:r>
              <a:rPr lang="es-PE" baseline="0" dirty="0" err="1" smtClean="0"/>
              <a:t>framework</a:t>
            </a:r>
            <a:r>
              <a:rPr lang="es-PE" baseline="0" dirty="0" smtClean="0"/>
              <a:t>. Este es un termino que también lo estaremos escuchando a lo largo de la exposición.</a:t>
            </a:r>
            <a:endParaRPr lang="es-P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14895-23C8-45AE-85D5-3B35E5980A68}" type="slidenum">
              <a:rPr lang="es-PE" smtClean="0"/>
              <a:t>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41447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14895-23C8-45AE-85D5-3B35E5980A68}" type="slidenum">
              <a:rPr lang="es-PE" smtClean="0"/>
              <a:t>9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22856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14895-23C8-45AE-85D5-3B35E5980A68}" type="slidenum">
              <a:rPr lang="es-PE" smtClean="0"/>
              <a:t>10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64711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200" dirty="0" smtClean="0"/>
              <a:t>sin embargo existen una gran cantidad de </a:t>
            </a:r>
            <a:r>
              <a:rPr lang="es-ES" sz="1200" dirty="0" err="1" smtClean="0"/>
              <a:t>frameworks</a:t>
            </a:r>
            <a:r>
              <a:rPr lang="es-ES" sz="1200" dirty="0" smtClean="0"/>
              <a:t> y herramientas que están a nuestra disposición</a:t>
            </a:r>
            <a:endParaRPr lang="es-P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14895-23C8-45AE-85D5-3B35E5980A68}" type="slidenum">
              <a:rPr lang="es-PE" smtClean="0"/>
              <a:t>11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647113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14895-23C8-45AE-85D5-3B35E5980A68}" type="slidenum">
              <a:rPr lang="es-PE" smtClean="0"/>
              <a:t>12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64711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14895-23C8-45AE-85D5-3B35E5980A68}" type="slidenum">
              <a:rPr lang="es-PE" smtClean="0"/>
              <a:t>13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64711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14895-23C8-45AE-85D5-3B35E5980A68}" type="slidenum">
              <a:rPr lang="es-PE" smtClean="0"/>
              <a:t>14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64711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14895-23C8-45AE-85D5-3B35E5980A68}" type="slidenum">
              <a:rPr lang="es-PE" smtClean="0"/>
              <a:t>15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64711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PE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14895-23C8-45AE-85D5-3B35E5980A68}" type="slidenum">
              <a:rPr lang="es-PE" smtClean="0"/>
              <a:t>16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064711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5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8" y="1535115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8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9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3" y="273051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1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2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40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1 Marcador de título"/>
          <p:cNvSpPr>
            <a:spLocks noGrp="1"/>
          </p:cNvSpPr>
          <p:nvPr>
            <p:ph type="title"/>
          </p:nvPr>
        </p:nvSpPr>
        <p:spPr bwMode="auto">
          <a:xfrm>
            <a:off x="457200" y="274639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modificar el estilo de título del patrón</a:t>
            </a:r>
          </a:p>
        </p:txBody>
      </p:sp>
      <p:sp>
        <p:nvSpPr>
          <p:cNvPr id="1027" name="2 Marcador de texto"/>
          <p:cNvSpPr>
            <a:spLocks noGrp="1"/>
          </p:cNvSpPr>
          <p:nvPr>
            <p:ph type="body" idx="1"/>
          </p:nvPr>
        </p:nvSpPr>
        <p:spPr bwMode="auto">
          <a:xfrm>
            <a:off x="457200" y="1600203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07CB568-C05F-482F-9F26-AA302B8892DF}" type="datetimeFigureOut">
              <a:rPr lang="es-ES" smtClean="0"/>
              <a:pPr/>
              <a:t>03/07/2010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3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50178587-63F8-41F6-AE39-05E613E840AE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714348" y="2571748"/>
            <a:ext cx="7772400" cy="1584327"/>
          </a:xfrm>
        </p:spPr>
        <p:txBody>
          <a:bodyPr/>
          <a:lstStyle/>
          <a:p>
            <a:r>
              <a:rPr lang="es-PE" sz="3000" b="1" dirty="0" smtClean="0">
                <a:solidFill>
                  <a:srgbClr val="F60000"/>
                </a:solidFill>
              </a:rPr>
              <a:t>Lleva tus Aplicaciones </a:t>
            </a:r>
            <a:r>
              <a:rPr lang="es-PE" sz="3000" b="1" dirty="0" smtClean="0">
                <a:solidFill>
                  <a:srgbClr val="FF0000"/>
                </a:solidFill>
              </a:rPr>
              <a:t>Web al Siguiente Nivel</a:t>
            </a:r>
            <a:r>
              <a:rPr lang="es-PE" sz="3000" b="1" dirty="0" smtClean="0">
                <a:solidFill>
                  <a:srgbClr val="F60000"/>
                </a:solidFill>
              </a:rPr>
              <a:t> </a:t>
            </a:r>
            <a:r>
              <a:rPr lang="es-PE" sz="5400" b="1" dirty="0" smtClean="0"/>
              <a:t>ASP.NET MVC</a:t>
            </a:r>
            <a:endParaRPr lang="es-ES" sz="5400" b="1" dirty="0"/>
          </a:p>
        </p:txBody>
      </p:sp>
      <p:sp>
        <p:nvSpPr>
          <p:cNvPr id="4" name="2 Subtítulo"/>
          <p:cNvSpPr txBox="1">
            <a:spLocks/>
          </p:cNvSpPr>
          <p:nvPr/>
        </p:nvSpPr>
        <p:spPr bwMode="auto">
          <a:xfrm>
            <a:off x="357162" y="5349894"/>
            <a:ext cx="4934918" cy="10314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s-PE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</a:rPr>
              <a:t>Angel Núñez </a:t>
            </a:r>
            <a:r>
              <a:rPr kumimoji="0" lang="es-PE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</a:rPr>
              <a:t>Salazar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s-PE" sz="2000" b="1" dirty="0" smtClean="0">
                <a:solidFill>
                  <a:srgbClr val="00B050"/>
                </a:solidFill>
              </a:rPr>
              <a:t>@</a:t>
            </a:r>
            <a:r>
              <a:rPr lang="es-PE" sz="2000" b="1" dirty="0" err="1" smtClean="0">
                <a:solidFill>
                  <a:srgbClr val="00B050"/>
                </a:solidFill>
              </a:rPr>
              <a:t>snahider</a:t>
            </a:r>
            <a:r>
              <a:rPr lang="es-PE" sz="2000" b="1" dirty="0" smtClean="0">
                <a:solidFill>
                  <a:srgbClr val="00B050"/>
                </a:solidFill>
              </a:rPr>
              <a:t> / snahider.blogspot.com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3.- </a:t>
            </a:r>
            <a:r>
              <a:rPr lang="es-PE" dirty="0" err="1" smtClean="0"/>
              <a:t>Testebilidad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600203"/>
            <a:ext cx="8435280" cy="4525963"/>
          </a:xfrm>
        </p:spPr>
        <p:txBody>
          <a:bodyPr/>
          <a:lstStyle/>
          <a:p>
            <a:r>
              <a:rPr lang="es-PE" dirty="0" smtClean="0"/>
              <a:t>Cualquier </a:t>
            </a:r>
            <a:r>
              <a:rPr lang="es-PE" dirty="0" err="1" smtClean="0">
                <a:solidFill>
                  <a:srgbClr val="FFC000"/>
                </a:solidFill>
              </a:rPr>
              <a:t>Unit</a:t>
            </a:r>
            <a:r>
              <a:rPr lang="es-PE" dirty="0" smtClean="0">
                <a:solidFill>
                  <a:srgbClr val="FFC000"/>
                </a:solidFill>
              </a:rPr>
              <a:t> </a:t>
            </a:r>
            <a:r>
              <a:rPr lang="es-PE" dirty="0" err="1" smtClean="0">
                <a:solidFill>
                  <a:srgbClr val="FFC000"/>
                </a:solidFill>
              </a:rPr>
              <a:t>Testing</a:t>
            </a:r>
            <a:r>
              <a:rPr lang="es-PE" dirty="0" smtClean="0">
                <a:solidFill>
                  <a:srgbClr val="FFC000"/>
                </a:solidFill>
              </a:rPr>
              <a:t> Framework </a:t>
            </a:r>
            <a:r>
              <a:rPr lang="es-PE" dirty="0" smtClean="0"/>
              <a:t>es soportada.</a:t>
            </a:r>
            <a:br>
              <a:rPr lang="es-PE" dirty="0" smtClean="0"/>
            </a:br>
            <a:r>
              <a:rPr lang="es-PE" dirty="0" smtClean="0"/>
              <a:t>	- </a:t>
            </a:r>
            <a:r>
              <a:rPr lang="es-PE" sz="2400" i="1" dirty="0" err="1" smtClean="0"/>
              <a:t>Nunit</a:t>
            </a:r>
            <a:r>
              <a:rPr lang="es-PE" sz="2400" i="1" dirty="0" smtClean="0"/>
              <a:t>, </a:t>
            </a:r>
            <a:r>
              <a:rPr lang="es-PE" sz="2400" i="1" dirty="0" err="1" smtClean="0"/>
              <a:t>MSTest</a:t>
            </a:r>
            <a:r>
              <a:rPr lang="es-PE" sz="2400" i="1" dirty="0" smtClean="0"/>
              <a:t>, </a:t>
            </a:r>
            <a:r>
              <a:rPr lang="es-PE" sz="2400" i="1" dirty="0" err="1" smtClean="0"/>
              <a:t>MBUnit</a:t>
            </a:r>
            <a:r>
              <a:rPr lang="es-PE" sz="2400" i="1" dirty="0" smtClean="0"/>
              <a:t>, </a:t>
            </a:r>
            <a:r>
              <a:rPr lang="es-PE" sz="2400" i="1" dirty="0" err="1" smtClean="0"/>
              <a:t>XUnit.Net</a:t>
            </a:r>
            <a:endParaRPr lang="es-PE" sz="2400" i="1" dirty="0" smtClean="0"/>
          </a:p>
          <a:p>
            <a:r>
              <a:rPr lang="es-PE" dirty="0" smtClean="0"/>
              <a:t>Partes específicas de la </a:t>
            </a:r>
            <a:r>
              <a:rPr lang="es-PE" dirty="0" err="1" smtClean="0"/>
              <a:t>framework</a:t>
            </a:r>
            <a:r>
              <a:rPr lang="es-PE" dirty="0" smtClean="0"/>
              <a:t> son </a:t>
            </a:r>
            <a:r>
              <a:rPr lang="es-PE" dirty="0" smtClean="0">
                <a:solidFill>
                  <a:srgbClr val="FFC000"/>
                </a:solidFill>
              </a:rPr>
              <a:t>fácilmente </a:t>
            </a:r>
            <a:r>
              <a:rPr lang="es-PE" dirty="0" err="1" smtClean="0">
                <a:solidFill>
                  <a:srgbClr val="FFC000"/>
                </a:solidFill>
              </a:rPr>
              <a:t>mockeables</a:t>
            </a:r>
            <a:r>
              <a:rPr lang="es-PE" dirty="0" smtClean="0">
                <a:solidFill>
                  <a:srgbClr val="FFC000"/>
                </a:solidFill>
              </a:rPr>
              <a:t>.</a:t>
            </a:r>
            <a:br>
              <a:rPr lang="es-PE" dirty="0" smtClean="0">
                <a:solidFill>
                  <a:srgbClr val="FFC000"/>
                </a:solidFill>
              </a:rPr>
            </a:br>
            <a:r>
              <a:rPr lang="es-PE" dirty="0" smtClean="0">
                <a:solidFill>
                  <a:srgbClr val="FFC000"/>
                </a:solidFill>
              </a:rPr>
              <a:t>	</a:t>
            </a:r>
            <a:r>
              <a:rPr lang="es-PE" dirty="0" smtClean="0"/>
              <a:t>-</a:t>
            </a:r>
            <a:r>
              <a:rPr lang="es-PE" dirty="0" smtClean="0">
                <a:solidFill>
                  <a:srgbClr val="FFC000"/>
                </a:solidFill>
              </a:rPr>
              <a:t> </a:t>
            </a:r>
            <a:r>
              <a:rPr lang="es-PE" sz="2400" i="1" dirty="0" err="1" smtClean="0"/>
              <a:t>HttpContextBase</a:t>
            </a:r>
            <a:r>
              <a:rPr lang="es-PE" sz="2400" i="1" dirty="0" smtClean="0"/>
              <a:t>, </a:t>
            </a:r>
            <a:r>
              <a:rPr lang="es-PE" sz="2400" i="1" dirty="0" err="1" smtClean="0"/>
              <a:t>HttpResponseBase</a:t>
            </a:r>
            <a:r>
              <a:rPr lang="es-PE" sz="2400" i="1" dirty="0"/>
              <a:t> </a:t>
            </a:r>
            <a:r>
              <a:rPr lang="es-PE" sz="2400" i="1" dirty="0" smtClean="0"/>
              <a:t>…..</a:t>
            </a:r>
          </a:p>
          <a:p>
            <a:r>
              <a:rPr lang="es-PE" dirty="0" smtClean="0"/>
              <a:t>Facilita la aplicación de </a:t>
            </a:r>
            <a:r>
              <a:rPr lang="es-PE" dirty="0" smtClean="0">
                <a:solidFill>
                  <a:srgbClr val="FFC000"/>
                </a:solidFill>
              </a:rPr>
              <a:t>prácticas ágiles.</a:t>
            </a:r>
            <a:br>
              <a:rPr lang="es-PE" dirty="0" smtClean="0">
                <a:solidFill>
                  <a:srgbClr val="FFC000"/>
                </a:solidFill>
              </a:rPr>
            </a:br>
            <a:r>
              <a:rPr lang="es-PE" dirty="0" smtClean="0">
                <a:solidFill>
                  <a:srgbClr val="FFC000"/>
                </a:solidFill>
              </a:rPr>
              <a:t>	</a:t>
            </a:r>
            <a:r>
              <a:rPr lang="es-PE" dirty="0" smtClean="0"/>
              <a:t>- </a:t>
            </a:r>
            <a:r>
              <a:rPr lang="es-PE" sz="2400" dirty="0" smtClean="0"/>
              <a:t>ATDD, TDD</a:t>
            </a:r>
            <a:endParaRPr lang="es-PE" sz="2400" dirty="0"/>
          </a:p>
        </p:txBody>
      </p:sp>
    </p:spTree>
    <p:extLst>
      <p:ext uri="{BB962C8B-B14F-4D97-AF65-F5344CB8AC3E}">
        <p14:creationId xmlns:p14="http://schemas.microsoft.com/office/powerpoint/2010/main" val="85664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r>
              <a:rPr lang="es-PE" dirty="0"/>
              <a:t>4</a:t>
            </a:r>
            <a:r>
              <a:rPr lang="es-PE" dirty="0" smtClean="0"/>
              <a:t>.- Y la M en ASP.NET MVC ?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23528" y="1412775"/>
            <a:ext cx="8496944" cy="1828797"/>
          </a:xfrm>
        </p:spPr>
        <p:txBody>
          <a:bodyPr/>
          <a:lstStyle/>
          <a:p>
            <a:pPr marL="0" indent="0">
              <a:buNone/>
            </a:pPr>
            <a:r>
              <a:rPr lang="es-ES" sz="2800" dirty="0"/>
              <a:t>ASP.NET MVC </a:t>
            </a:r>
            <a:r>
              <a:rPr lang="es-ES" sz="2800" dirty="0">
                <a:solidFill>
                  <a:srgbClr val="FFC000"/>
                </a:solidFill>
              </a:rPr>
              <a:t>no provee una infraestructura</a:t>
            </a:r>
            <a:r>
              <a:rPr lang="es-ES" sz="2800" dirty="0"/>
              <a:t> en particular para el </a:t>
            </a:r>
            <a:r>
              <a:rPr lang="es-ES" sz="2800" dirty="0" smtClean="0"/>
              <a:t>modelo</a:t>
            </a:r>
            <a:r>
              <a:rPr lang="es-ES" sz="2800" dirty="0"/>
              <a:t> </a:t>
            </a:r>
            <a:r>
              <a:rPr lang="es-ES" sz="2800" dirty="0" smtClean="0"/>
              <a:t>pero existen una </a:t>
            </a:r>
            <a:r>
              <a:rPr lang="es-ES" sz="2800" dirty="0" smtClean="0">
                <a:solidFill>
                  <a:srgbClr val="FFC000"/>
                </a:solidFill>
              </a:rPr>
              <a:t>gran cantidad de opciones.</a:t>
            </a:r>
          </a:p>
        </p:txBody>
      </p:sp>
      <p:sp>
        <p:nvSpPr>
          <p:cNvPr id="5" name="4 Rectángulo"/>
          <p:cNvSpPr/>
          <p:nvPr/>
        </p:nvSpPr>
        <p:spPr>
          <a:xfrm>
            <a:off x="395536" y="3066764"/>
            <a:ext cx="8208912" cy="3242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914400" lvl="1" indent="-457200" fontAlgn="base">
              <a:spcBef>
                <a:spcPct val="20000"/>
              </a:spcBef>
              <a:spcAft>
                <a:spcPct val="0"/>
              </a:spcAft>
              <a:buFontTx/>
              <a:buChar char="-"/>
            </a:pPr>
            <a:r>
              <a:rPr lang="es-ES" sz="2800" dirty="0" err="1"/>
              <a:t>Entity</a:t>
            </a:r>
            <a:r>
              <a:rPr lang="es-ES" sz="2800" dirty="0"/>
              <a:t> </a:t>
            </a:r>
            <a:r>
              <a:rPr lang="es-ES" sz="2800" dirty="0" smtClean="0"/>
              <a:t>Framework</a:t>
            </a:r>
            <a:endParaRPr lang="es-ES" sz="2800" dirty="0"/>
          </a:p>
          <a:p>
            <a:pPr marL="914400" lvl="1" indent="-457200" fontAlgn="base">
              <a:spcBef>
                <a:spcPct val="20000"/>
              </a:spcBef>
              <a:spcAft>
                <a:spcPct val="0"/>
              </a:spcAft>
              <a:buFontTx/>
              <a:buChar char="-"/>
            </a:pPr>
            <a:r>
              <a:rPr lang="es-ES" sz="2800" dirty="0" err="1"/>
              <a:t>NHibernate</a:t>
            </a:r>
            <a:endParaRPr lang="es-ES" sz="2800" dirty="0"/>
          </a:p>
          <a:p>
            <a:pPr marL="914400" lvl="1" indent="-457200" fontAlgn="base">
              <a:spcBef>
                <a:spcPct val="20000"/>
              </a:spcBef>
              <a:spcAft>
                <a:spcPct val="0"/>
              </a:spcAft>
              <a:buFontTx/>
              <a:buChar char="-"/>
            </a:pPr>
            <a:r>
              <a:rPr lang="es-ES" sz="2800" dirty="0" err="1"/>
              <a:t>Subsonic</a:t>
            </a:r>
            <a:endParaRPr lang="es-ES" sz="2800" dirty="0"/>
          </a:p>
          <a:p>
            <a:pPr marL="914400" lvl="1" indent="-457200" fontAlgn="base">
              <a:spcBef>
                <a:spcPct val="20000"/>
              </a:spcBef>
              <a:spcAft>
                <a:spcPct val="0"/>
              </a:spcAft>
              <a:buFontTx/>
              <a:buChar char="-"/>
            </a:pPr>
            <a:r>
              <a:rPr lang="es-PE" sz="2800" dirty="0"/>
              <a:t>L2SQL</a:t>
            </a:r>
          </a:p>
          <a:p>
            <a:pPr lvl="1" fontAlgn="base">
              <a:spcBef>
                <a:spcPct val="20000"/>
              </a:spcBef>
              <a:spcAft>
                <a:spcPct val="0"/>
              </a:spcAft>
            </a:pPr>
            <a:endParaRPr lang="es-PE" sz="2800" dirty="0" smtClean="0">
              <a:solidFill>
                <a:srgbClr val="FF0000"/>
              </a:solidFill>
            </a:endParaRPr>
          </a:p>
          <a:p>
            <a:pPr fontAlgn="base">
              <a:spcBef>
                <a:spcPct val="20000"/>
              </a:spcBef>
              <a:spcAft>
                <a:spcPct val="0"/>
              </a:spcAft>
            </a:pPr>
            <a:r>
              <a:rPr lang="es-PE" sz="2800" dirty="0" smtClean="0"/>
              <a:t>y muchas otras……</a:t>
            </a:r>
            <a:endParaRPr lang="es-PE" sz="2800" dirty="0"/>
          </a:p>
        </p:txBody>
      </p:sp>
      <p:pic>
        <p:nvPicPr>
          <p:cNvPr id="12" name="11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3504034"/>
            <a:ext cx="2857500" cy="15811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18246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484784"/>
            <a:ext cx="8229600" cy="1143000"/>
          </a:xfrm>
        </p:spPr>
        <p:txBody>
          <a:bodyPr/>
          <a:lstStyle/>
          <a:p>
            <a:r>
              <a:rPr lang="es-PE" dirty="0" smtClean="0"/>
              <a:t>5.- </a:t>
            </a:r>
            <a:r>
              <a:rPr lang="es-PE" dirty="0" err="1" smtClean="0"/>
              <a:t>Convention</a:t>
            </a:r>
            <a:r>
              <a:rPr lang="es-PE" dirty="0" smtClean="0"/>
              <a:t> </a:t>
            </a:r>
            <a:r>
              <a:rPr lang="es-PE" dirty="0" err="1" smtClean="0"/>
              <a:t>over</a:t>
            </a:r>
            <a:r>
              <a:rPr lang="es-PE" dirty="0" smtClean="0"/>
              <a:t> </a:t>
            </a:r>
            <a:r>
              <a:rPr lang="es-PE" dirty="0" err="1" smtClean="0"/>
              <a:t>Configuration</a:t>
            </a:r>
            <a:endParaRPr lang="es-PE" dirty="0"/>
          </a:p>
        </p:txBody>
      </p:sp>
      <p:sp>
        <p:nvSpPr>
          <p:cNvPr id="7" name="2 Marcador de contenido"/>
          <p:cNvSpPr>
            <a:spLocks noGrp="1"/>
          </p:cNvSpPr>
          <p:nvPr/>
        </p:nvSpPr>
        <p:spPr bwMode="auto">
          <a:xfrm>
            <a:off x="457200" y="2780928"/>
            <a:ext cx="8229600" cy="2520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en-US" sz="2800" i="1" dirty="0" smtClean="0"/>
              <a:t>“From now on anyone who considers themselves to be a serious professional must refuse to write another line of </a:t>
            </a:r>
            <a:r>
              <a:rPr lang="en-US" sz="3600" i="1" dirty="0" smtClean="0">
                <a:solidFill>
                  <a:srgbClr val="FF0000"/>
                </a:solidFill>
              </a:rPr>
              <a:t>XML</a:t>
            </a:r>
            <a:r>
              <a:rPr lang="en-US" sz="2800" i="1" dirty="0" smtClean="0"/>
              <a:t>. When asked, </a:t>
            </a:r>
            <a:r>
              <a:rPr lang="en-US" sz="3600" i="1" dirty="0" smtClean="0">
                <a:solidFill>
                  <a:srgbClr val="FF0000"/>
                </a:solidFill>
              </a:rPr>
              <a:t>say NO</a:t>
            </a:r>
            <a:r>
              <a:rPr lang="en-US" sz="3600" i="1" dirty="0" smtClean="0"/>
              <a:t>”</a:t>
            </a:r>
          </a:p>
          <a:p>
            <a:pPr algn="ctr">
              <a:buNone/>
            </a:pPr>
            <a:r>
              <a:rPr lang="en-US" sz="2000" b="1" dirty="0" smtClean="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						</a:t>
            </a:r>
          </a:p>
          <a:p>
            <a:pPr algn="ctr">
              <a:buNone/>
            </a:pPr>
            <a:r>
              <a:rPr lang="en-US" sz="2000" b="1" dirty="0" smtClean="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						Robert C. Martin (Uncle Bob)</a:t>
            </a:r>
            <a:endParaRPr lang="es-PE" sz="2000" b="1" dirty="0" smtClean="0">
              <a:solidFill>
                <a:srgbClr val="FFC000"/>
              </a:solidFill>
              <a:latin typeface="+mj-lt"/>
              <a:ea typeface="+mj-ea"/>
              <a:cs typeface="+mj-cs"/>
            </a:endParaRPr>
          </a:p>
          <a:p>
            <a:pPr>
              <a:buNone/>
            </a:pPr>
            <a:endParaRPr lang="es-PE" b="1" dirty="0" smtClean="0">
              <a:solidFill>
                <a:srgbClr val="FFC000"/>
              </a:solidFill>
              <a:latin typeface="+mj-lt"/>
              <a:ea typeface="+mj-ea"/>
              <a:cs typeface="+mj-cs"/>
            </a:endParaRPr>
          </a:p>
          <a:p>
            <a:pPr>
              <a:buNone/>
            </a:pPr>
            <a:endParaRPr lang="es-PE" b="1" dirty="0" smtClean="0">
              <a:solidFill>
                <a:srgbClr val="FFC000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99931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6" name="15 Título"/>
          <p:cNvSpPr>
            <a:spLocks noGrp="1"/>
          </p:cNvSpPr>
          <p:nvPr>
            <p:ph type="title"/>
          </p:nvPr>
        </p:nvSpPr>
        <p:spPr>
          <a:xfrm>
            <a:off x="107504" y="2676836"/>
            <a:ext cx="3419872" cy="491824"/>
          </a:xfrm>
        </p:spPr>
        <p:txBody>
          <a:bodyPr/>
          <a:lstStyle/>
          <a:p>
            <a:pPr algn="l"/>
            <a:r>
              <a:rPr lang="es-PE" dirty="0" smtClean="0"/>
              <a:t>6.- </a:t>
            </a:r>
            <a:r>
              <a:rPr lang="es-PE" dirty="0" err="1" smtClean="0"/>
              <a:t>Routing</a:t>
            </a:r>
            <a:endParaRPr lang="es-PE" dirty="0"/>
          </a:p>
        </p:txBody>
      </p:sp>
      <p:sp>
        <p:nvSpPr>
          <p:cNvPr id="7" name="6 CuadroTexto"/>
          <p:cNvSpPr txBox="1"/>
          <p:nvPr/>
        </p:nvSpPr>
        <p:spPr>
          <a:xfrm>
            <a:off x="115344" y="3165647"/>
            <a:ext cx="401699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400" dirty="0" err="1" smtClean="0">
                <a:ln>
                  <a:solidFill>
                    <a:srgbClr val="FFC000"/>
                  </a:solidFill>
                </a:ln>
                <a:solidFill>
                  <a:srgbClr val="FFC000"/>
                </a:solidFill>
              </a:rPr>
              <a:t>URLs</a:t>
            </a:r>
            <a:r>
              <a:rPr lang="es-PE" sz="3400" dirty="0" smtClean="0">
                <a:ln>
                  <a:solidFill>
                    <a:srgbClr val="FFC000"/>
                  </a:solidFill>
                </a:ln>
                <a:solidFill>
                  <a:srgbClr val="FFC000"/>
                </a:solidFill>
              </a:rPr>
              <a:t> amigables y SEO</a:t>
            </a:r>
            <a:endParaRPr lang="es-PE" sz="3400" dirty="0">
              <a:ln>
                <a:solidFill>
                  <a:srgbClr val="FFC000"/>
                </a:solidFill>
              </a:ln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670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r>
              <a:rPr lang="es-PE" dirty="0" smtClean="0"/>
              <a:t>7.- Extensibilidad</a:t>
            </a:r>
            <a:endParaRPr lang="es-PE" dirty="0"/>
          </a:p>
        </p:txBody>
      </p:sp>
      <p:graphicFrame>
        <p:nvGraphicFramePr>
          <p:cNvPr id="8" name="7 Diagrama"/>
          <p:cNvGraphicFramePr/>
          <p:nvPr>
            <p:extLst>
              <p:ext uri="{D42A27DB-BD31-4B8C-83A1-F6EECF244321}">
                <p14:modId xmlns:p14="http://schemas.microsoft.com/office/powerpoint/2010/main" val="3530873352"/>
              </p:ext>
            </p:extLst>
          </p:nvPr>
        </p:nvGraphicFramePr>
        <p:xfrm>
          <a:off x="508406" y="1453232"/>
          <a:ext cx="8168050" cy="4856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" name="18 CuadroTexto"/>
          <p:cNvSpPr txBox="1"/>
          <p:nvPr/>
        </p:nvSpPr>
        <p:spPr>
          <a:xfrm>
            <a:off x="2267744" y="2060848"/>
            <a:ext cx="4680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400" dirty="0" smtClean="0"/>
              <a:t>Puedes reemplazar  cualquier parte del proceso</a:t>
            </a:r>
            <a:endParaRPr lang="es-PE" sz="2400" dirty="0"/>
          </a:p>
        </p:txBody>
      </p:sp>
    </p:spTree>
    <p:extLst>
      <p:ext uri="{BB962C8B-B14F-4D97-AF65-F5344CB8AC3E}">
        <p14:creationId xmlns:p14="http://schemas.microsoft.com/office/powerpoint/2010/main" val="385270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43000"/>
          </a:xfrm>
        </p:spPr>
        <p:txBody>
          <a:bodyPr/>
          <a:lstStyle/>
          <a:p>
            <a:r>
              <a:rPr lang="es-PE" dirty="0"/>
              <a:t>8</a:t>
            </a:r>
            <a:r>
              <a:rPr lang="es-PE" dirty="0" smtClean="0"/>
              <a:t>.- Validación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51520" y="1268760"/>
            <a:ext cx="8712968" cy="4752529"/>
          </a:xfrm>
        </p:spPr>
        <p:txBody>
          <a:bodyPr/>
          <a:lstStyle/>
          <a:p>
            <a:r>
              <a:rPr lang="es-ES" sz="2800" dirty="0" smtClean="0"/>
              <a:t>Promueve un enfoque de validación </a:t>
            </a:r>
            <a:r>
              <a:rPr lang="es-ES" sz="2800" dirty="0" smtClean="0">
                <a:solidFill>
                  <a:srgbClr val="FFC000"/>
                </a:solidFill>
              </a:rPr>
              <a:t>basada en modelos</a:t>
            </a:r>
            <a:r>
              <a:rPr lang="es-ES" sz="2800" dirty="0" smtClean="0"/>
              <a:t> lo que permite </a:t>
            </a:r>
            <a:r>
              <a:rPr lang="es-ES" sz="2800" dirty="0" smtClean="0">
                <a:solidFill>
                  <a:srgbClr val="FFC000"/>
                </a:solidFill>
              </a:rPr>
              <a:t>mantener las aplicaciones muy DRY</a:t>
            </a:r>
            <a:r>
              <a:rPr lang="es-ES" sz="2800" dirty="0" smtClean="0"/>
              <a:t>.</a:t>
            </a:r>
          </a:p>
          <a:p>
            <a:pPr marL="0" indent="0">
              <a:buNone/>
            </a:pPr>
            <a:endParaRPr lang="es-ES" sz="2800" dirty="0" smtClean="0"/>
          </a:p>
          <a:p>
            <a:r>
              <a:rPr lang="es-ES" sz="2800" dirty="0" smtClean="0"/>
              <a:t>Integración </a:t>
            </a:r>
            <a:r>
              <a:rPr lang="es-ES" sz="2800" dirty="0" err="1" smtClean="0">
                <a:solidFill>
                  <a:srgbClr val="FFC000"/>
                </a:solidFill>
              </a:rPr>
              <a:t>out</a:t>
            </a:r>
            <a:r>
              <a:rPr lang="es-ES" sz="2800" dirty="0" smtClean="0">
                <a:solidFill>
                  <a:srgbClr val="FFC000"/>
                </a:solidFill>
              </a:rPr>
              <a:t> of </a:t>
            </a:r>
            <a:r>
              <a:rPr lang="es-ES" sz="2800" dirty="0" err="1" smtClean="0">
                <a:solidFill>
                  <a:srgbClr val="FFC000"/>
                </a:solidFill>
              </a:rPr>
              <a:t>the</a:t>
            </a:r>
            <a:r>
              <a:rPr lang="es-ES" sz="2800" dirty="0" smtClean="0">
                <a:solidFill>
                  <a:srgbClr val="FFC000"/>
                </a:solidFill>
              </a:rPr>
              <a:t> box </a:t>
            </a:r>
            <a:r>
              <a:rPr lang="es-ES" sz="2800" dirty="0" smtClean="0"/>
              <a:t>de validación a nivel servidor y </a:t>
            </a:r>
            <a:r>
              <a:rPr lang="es-ES" sz="2800" dirty="0" smtClean="0">
                <a:solidFill>
                  <a:srgbClr val="FFC000"/>
                </a:solidFill>
              </a:rPr>
              <a:t>auto extensión a nivel de cliente</a:t>
            </a:r>
            <a:r>
              <a:rPr lang="es-ES" sz="2800" dirty="0" smtClean="0"/>
              <a:t>.</a:t>
            </a:r>
          </a:p>
          <a:p>
            <a:endParaRPr lang="es-ES" sz="2800" dirty="0"/>
          </a:p>
          <a:p>
            <a:r>
              <a:rPr lang="es-ES" sz="2800" dirty="0" smtClean="0"/>
              <a:t>Permite la </a:t>
            </a:r>
            <a:r>
              <a:rPr lang="es-ES" sz="2800" dirty="0" smtClean="0">
                <a:solidFill>
                  <a:srgbClr val="FFC000"/>
                </a:solidFill>
              </a:rPr>
              <a:t>integración</a:t>
            </a:r>
            <a:r>
              <a:rPr lang="es-ES" sz="2800" dirty="0" smtClean="0"/>
              <a:t> con cualquier otro </a:t>
            </a:r>
            <a:r>
              <a:rPr lang="es-ES" sz="2800" dirty="0" err="1" smtClean="0"/>
              <a:t>framework</a:t>
            </a:r>
            <a:r>
              <a:rPr lang="es-ES" sz="2800" dirty="0" smtClean="0"/>
              <a:t>/</a:t>
            </a:r>
            <a:r>
              <a:rPr lang="es-ES" sz="2800" dirty="0" err="1" smtClean="0"/>
              <a:t>engine</a:t>
            </a:r>
            <a:r>
              <a:rPr lang="es-ES" sz="2800" dirty="0" smtClean="0"/>
              <a:t> de validación. </a:t>
            </a:r>
          </a:p>
          <a:p>
            <a:pPr lvl="1"/>
            <a:r>
              <a:rPr lang="es-ES" sz="2400" dirty="0" err="1" smtClean="0"/>
              <a:t>Nhibernate</a:t>
            </a:r>
            <a:r>
              <a:rPr lang="es-ES" sz="2400" dirty="0" smtClean="0"/>
              <a:t>, </a:t>
            </a:r>
            <a:r>
              <a:rPr lang="es-ES" sz="2400" dirty="0" err="1" smtClean="0"/>
              <a:t>Castle</a:t>
            </a:r>
            <a:r>
              <a:rPr lang="es-ES" sz="2400" dirty="0" smtClean="0"/>
              <a:t>, </a:t>
            </a:r>
            <a:r>
              <a:rPr lang="es-ES" sz="2400" dirty="0" err="1" smtClean="0"/>
              <a:t>Fluent</a:t>
            </a:r>
            <a:r>
              <a:rPr lang="es-ES" sz="2400" dirty="0"/>
              <a:t> </a:t>
            </a:r>
            <a:r>
              <a:rPr lang="es-ES" sz="2400" dirty="0" smtClean="0"/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3709593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539552" y="2574032"/>
            <a:ext cx="8229600" cy="1143000"/>
          </a:xfrm>
        </p:spPr>
        <p:txBody>
          <a:bodyPr/>
          <a:lstStyle/>
          <a:p>
            <a:r>
              <a:rPr lang="es-PE" sz="6000" dirty="0" smtClean="0"/>
              <a:t>Y </a:t>
            </a:r>
            <a:r>
              <a:rPr lang="es-PE" sz="6000" dirty="0" smtClean="0">
                <a:solidFill>
                  <a:srgbClr val="FFC000"/>
                </a:solidFill>
              </a:rPr>
              <a:t>MUCHAS </a:t>
            </a:r>
            <a:r>
              <a:rPr lang="es-PE" sz="6000" dirty="0" smtClean="0"/>
              <a:t>otras más ……</a:t>
            </a:r>
            <a:endParaRPr lang="es-PE" sz="6000" dirty="0"/>
          </a:p>
        </p:txBody>
      </p:sp>
    </p:spTree>
    <p:extLst>
      <p:ext uri="{BB962C8B-B14F-4D97-AF65-F5344CB8AC3E}">
        <p14:creationId xmlns:p14="http://schemas.microsoft.com/office/powerpoint/2010/main" val="103559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.NET MVC </a:t>
            </a:r>
            <a:r>
              <a:rPr lang="es-PE" dirty="0" err="1" smtClean="0"/>
              <a:t>Frameworks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104456"/>
          </a:xfrm>
        </p:spPr>
        <p:txBody>
          <a:bodyPr/>
          <a:lstStyle/>
          <a:p>
            <a:pPr marL="0" indent="0" algn="ctr">
              <a:buNone/>
            </a:pPr>
            <a:r>
              <a:rPr lang="es-PE" b="1" dirty="0" smtClean="0">
                <a:solidFill>
                  <a:srgbClr val="FF0000"/>
                </a:solidFill>
              </a:rPr>
              <a:t>Maverick.NET</a:t>
            </a:r>
          </a:p>
          <a:p>
            <a:pPr marL="0" indent="0" algn="ctr">
              <a:buNone/>
            </a:pPr>
            <a:r>
              <a:rPr lang="es-PE" sz="2400" i="1" dirty="0" smtClean="0"/>
              <a:t>http</a:t>
            </a:r>
            <a:r>
              <a:rPr lang="es-PE" sz="2400" i="1" dirty="0"/>
              <a:t>://mavnet.sourceforge.net</a:t>
            </a:r>
            <a:r>
              <a:rPr lang="es-PE" sz="2400" i="1" dirty="0" smtClean="0"/>
              <a:t>/</a:t>
            </a:r>
          </a:p>
          <a:p>
            <a:pPr marL="0" indent="0" algn="ctr">
              <a:buNone/>
            </a:pPr>
            <a:r>
              <a:rPr lang="es-PE" b="1" dirty="0" err="1" smtClean="0">
                <a:solidFill>
                  <a:srgbClr val="FF0000"/>
                </a:solidFill>
              </a:rPr>
              <a:t>MonoRail</a:t>
            </a:r>
            <a:endParaRPr lang="es-PE" b="1" dirty="0" smtClean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s-PE" sz="2400" i="1" dirty="0"/>
              <a:t>http://www.</a:t>
            </a:r>
            <a:r>
              <a:rPr lang="es-PE" sz="2400" b="1" i="1" dirty="0">
                <a:solidFill>
                  <a:srgbClr val="00823B"/>
                </a:solidFill>
              </a:rPr>
              <a:t>castleproject</a:t>
            </a:r>
            <a:r>
              <a:rPr lang="es-PE" sz="2400" i="1" dirty="0"/>
              <a:t>.org/MonoRail/</a:t>
            </a:r>
          </a:p>
          <a:p>
            <a:pPr marL="0" indent="0" algn="ctr">
              <a:buNone/>
            </a:pPr>
            <a:r>
              <a:rPr lang="es-PE" b="1" dirty="0" err="1" smtClean="0">
                <a:solidFill>
                  <a:srgbClr val="FF0000"/>
                </a:solidFill>
              </a:rPr>
              <a:t>FubuMVC</a:t>
            </a:r>
            <a:endParaRPr lang="es-PE" b="1" dirty="0" smtClean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s-PE" sz="2400" i="1" dirty="0"/>
              <a:t>http://fubumvc.com</a:t>
            </a:r>
            <a:r>
              <a:rPr lang="es-PE" sz="2400" i="1" dirty="0" smtClean="0"/>
              <a:t>/</a:t>
            </a:r>
          </a:p>
          <a:p>
            <a:pPr marL="0" indent="0" algn="ctr">
              <a:lnSpc>
                <a:spcPts val="1500"/>
              </a:lnSpc>
              <a:buNone/>
            </a:pPr>
            <a:r>
              <a:rPr lang="es-PE" sz="2400" i="1" dirty="0" smtClean="0"/>
              <a:t>...</a:t>
            </a:r>
          </a:p>
          <a:p>
            <a:pPr marL="0" indent="0" algn="ctr">
              <a:lnSpc>
                <a:spcPts val="1500"/>
              </a:lnSpc>
              <a:buNone/>
            </a:pPr>
            <a:r>
              <a:rPr lang="es-PE" sz="2400" i="1" dirty="0" smtClean="0"/>
              <a:t>…</a:t>
            </a:r>
            <a:endParaRPr lang="es-PE" dirty="0"/>
          </a:p>
          <a:p>
            <a:pPr marL="0" indent="0" algn="ctr">
              <a:buNone/>
            </a:pPr>
            <a:r>
              <a:rPr lang="es-PE" dirty="0" smtClean="0"/>
              <a:t>… y </a:t>
            </a:r>
            <a:r>
              <a:rPr lang="es-PE" sz="4400" b="1" dirty="0" smtClean="0">
                <a:solidFill>
                  <a:srgbClr val="FF0000"/>
                </a:solidFill>
              </a:rPr>
              <a:t>ASP.NET MVC </a:t>
            </a:r>
            <a:r>
              <a:rPr lang="es-PE" dirty="0" smtClean="0"/>
              <a:t>de </a:t>
            </a:r>
            <a:r>
              <a:rPr lang="es-PE" b="1" dirty="0" smtClean="0">
                <a:solidFill>
                  <a:srgbClr val="00823B"/>
                </a:solidFill>
              </a:rPr>
              <a:t>Microsoft</a:t>
            </a:r>
            <a:endParaRPr lang="es-PE" b="1" dirty="0">
              <a:solidFill>
                <a:srgbClr val="0082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78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Qué es ASP.NET MVC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2104259"/>
            <a:ext cx="8352928" cy="2620885"/>
          </a:xfrm>
        </p:spPr>
        <p:txBody>
          <a:bodyPr/>
          <a:lstStyle/>
          <a:p>
            <a:pPr marL="0" indent="0" algn="ctr">
              <a:lnSpc>
                <a:spcPts val="4400"/>
              </a:lnSpc>
              <a:buNone/>
            </a:pPr>
            <a:r>
              <a:rPr lang="es-ES" sz="3600" i="1" dirty="0" smtClean="0"/>
              <a:t>« </a:t>
            </a:r>
            <a:r>
              <a:rPr lang="es-ES" sz="3600" b="1" i="1" dirty="0" smtClean="0">
                <a:solidFill>
                  <a:srgbClr val="FF0000"/>
                </a:solidFill>
              </a:rPr>
              <a:t>ASP.NET </a:t>
            </a:r>
            <a:r>
              <a:rPr lang="es-ES" sz="3600" b="1" i="1" dirty="0">
                <a:solidFill>
                  <a:srgbClr val="FF0000"/>
                </a:solidFill>
              </a:rPr>
              <a:t>MVC </a:t>
            </a:r>
            <a:r>
              <a:rPr lang="es-ES" i="1" dirty="0"/>
              <a:t>es una </a:t>
            </a:r>
            <a:r>
              <a:rPr lang="es-ES" i="1" dirty="0" err="1" smtClean="0"/>
              <a:t>framework</a:t>
            </a:r>
            <a:r>
              <a:rPr lang="es-ES" i="1" dirty="0" smtClean="0"/>
              <a:t> de </a:t>
            </a:r>
            <a:r>
              <a:rPr lang="es-ES" i="1" dirty="0"/>
              <a:t>desarrollo web </a:t>
            </a:r>
            <a:r>
              <a:rPr lang="es-ES" i="1" dirty="0">
                <a:solidFill>
                  <a:srgbClr val="FFC000"/>
                </a:solidFill>
              </a:rPr>
              <a:t>open </a:t>
            </a:r>
            <a:r>
              <a:rPr lang="es-ES" i="1" dirty="0" err="1" smtClean="0">
                <a:solidFill>
                  <a:srgbClr val="FFC000"/>
                </a:solidFill>
              </a:rPr>
              <a:t>source</a:t>
            </a:r>
            <a:r>
              <a:rPr lang="es-ES" i="1" dirty="0" smtClean="0"/>
              <a:t>,</a:t>
            </a:r>
            <a:r>
              <a:rPr lang="es-ES" i="1" dirty="0" smtClean="0">
                <a:solidFill>
                  <a:srgbClr val="FFC000"/>
                </a:solidFill>
              </a:rPr>
              <a:t> </a:t>
            </a:r>
            <a:r>
              <a:rPr lang="es-ES" i="1" dirty="0" smtClean="0"/>
              <a:t>que </a:t>
            </a:r>
            <a:r>
              <a:rPr lang="es-ES" i="1" dirty="0"/>
              <a:t>combina </a:t>
            </a:r>
            <a:r>
              <a:rPr lang="es-ES" i="1" dirty="0" smtClean="0"/>
              <a:t>la efectividad </a:t>
            </a:r>
            <a:r>
              <a:rPr lang="es-ES" i="1" dirty="0"/>
              <a:t>y ventajas de una </a:t>
            </a:r>
            <a:r>
              <a:rPr lang="es-ES" i="1" dirty="0" smtClean="0">
                <a:solidFill>
                  <a:srgbClr val="FFC000"/>
                </a:solidFill>
              </a:rPr>
              <a:t>arquitectura MVC</a:t>
            </a:r>
            <a:r>
              <a:rPr lang="es-ES" i="1" dirty="0" smtClean="0"/>
              <a:t> , prácticas </a:t>
            </a:r>
            <a:r>
              <a:rPr lang="es-ES" i="1" dirty="0"/>
              <a:t>del </a:t>
            </a:r>
            <a:r>
              <a:rPr lang="es-ES" i="1" dirty="0">
                <a:solidFill>
                  <a:srgbClr val="FFC000"/>
                </a:solidFill>
              </a:rPr>
              <a:t>desarrollo ágil </a:t>
            </a:r>
            <a:r>
              <a:rPr lang="es-ES" i="1" dirty="0"/>
              <a:t>y las mejores partes de la plataforma </a:t>
            </a:r>
            <a:r>
              <a:rPr lang="es-ES" i="1" dirty="0">
                <a:solidFill>
                  <a:srgbClr val="FFC000"/>
                </a:solidFill>
              </a:rPr>
              <a:t>ASP.NET </a:t>
            </a:r>
            <a:r>
              <a:rPr lang="es-ES" i="1" dirty="0" smtClean="0">
                <a:solidFill>
                  <a:srgbClr val="FFC000"/>
                </a:solidFill>
              </a:rPr>
              <a:t>existente </a:t>
            </a:r>
            <a:r>
              <a:rPr lang="es-ES" i="1" dirty="0" smtClean="0"/>
              <a:t>» </a:t>
            </a:r>
            <a:endParaRPr lang="es-PE" i="1" dirty="0"/>
          </a:p>
        </p:txBody>
      </p:sp>
    </p:spTree>
    <p:extLst>
      <p:ext uri="{BB962C8B-B14F-4D97-AF65-F5344CB8AC3E}">
        <p14:creationId xmlns:p14="http://schemas.microsoft.com/office/powerpoint/2010/main" val="119484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ASP.NET Framework</a:t>
            </a:r>
            <a:endParaRPr lang="es-PE" dirty="0"/>
          </a:p>
        </p:txBody>
      </p:sp>
      <p:sp>
        <p:nvSpPr>
          <p:cNvPr id="4" name="3 Rectángulo redondeado"/>
          <p:cNvSpPr/>
          <p:nvPr/>
        </p:nvSpPr>
        <p:spPr>
          <a:xfrm>
            <a:off x="1339241" y="4221088"/>
            <a:ext cx="6482525" cy="936104"/>
          </a:xfrm>
          <a:prstGeom prst="roundRect">
            <a:avLst/>
          </a:prstGeom>
          <a:solidFill>
            <a:srgbClr val="00B050"/>
          </a:solidFill>
          <a:ln>
            <a:solidFill>
              <a:srgbClr val="0082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3200" b="1" dirty="0"/>
              <a:t>.NET Framework</a:t>
            </a:r>
            <a:endParaRPr lang="es-ES" sz="3200" b="1" dirty="0"/>
          </a:p>
        </p:txBody>
      </p:sp>
      <p:sp>
        <p:nvSpPr>
          <p:cNvPr id="5" name="4 Rectángulo redondeado"/>
          <p:cNvSpPr/>
          <p:nvPr/>
        </p:nvSpPr>
        <p:spPr>
          <a:xfrm>
            <a:off x="1337360" y="3140968"/>
            <a:ext cx="6482525" cy="864096"/>
          </a:xfrm>
          <a:prstGeom prst="roundRect">
            <a:avLst/>
          </a:prstGeom>
          <a:solidFill>
            <a:schemeClr val="tx1"/>
          </a:solidFill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3200" b="1" dirty="0" smtClean="0">
                <a:solidFill>
                  <a:srgbClr val="FF0000"/>
                </a:solidFill>
              </a:rPr>
              <a:t>ASP.NET </a:t>
            </a:r>
            <a:r>
              <a:rPr lang="es-PE" sz="3200" b="1" dirty="0" err="1" smtClean="0">
                <a:solidFill>
                  <a:srgbClr val="FF0000"/>
                </a:solidFill>
              </a:rPr>
              <a:t>Core</a:t>
            </a:r>
            <a:endParaRPr lang="es-ES" sz="3200" b="1" dirty="0" smtClean="0">
              <a:solidFill>
                <a:srgbClr val="FF0000"/>
              </a:solidFill>
            </a:endParaRPr>
          </a:p>
        </p:txBody>
      </p:sp>
      <p:sp>
        <p:nvSpPr>
          <p:cNvPr id="6" name="5 Rectángulo redondeado"/>
          <p:cNvSpPr/>
          <p:nvPr/>
        </p:nvSpPr>
        <p:spPr>
          <a:xfrm>
            <a:off x="4679856" y="2204864"/>
            <a:ext cx="3140029" cy="714380"/>
          </a:xfrm>
          <a:prstGeom prst="roundRect">
            <a:avLst/>
          </a:prstGeom>
          <a:solidFill>
            <a:srgbClr val="EE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2800" b="1" dirty="0">
                <a:solidFill>
                  <a:schemeClr val="tx1"/>
                </a:solidFill>
              </a:rPr>
              <a:t>ASP.NET Web </a:t>
            </a:r>
            <a:r>
              <a:rPr lang="es-PE" sz="2800" b="1" dirty="0" err="1">
                <a:solidFill>
                  <a:schemeClr val="tx1"/>
                </a:solidFill>
              </a:rPr>
              <a:t>Form</a:t>
            </a:r>
            <a:endParaRPr lang="es-ES" sz="2800" b="1" dirty="0">
              <a:solidFill>
                <a:schemeClr val="tx1"/>
              </a:solidFill>
            </a:endParaRPr>
          </a:p>
        </p:txBody>
      </p:sp>
      <p:sp>
        <p:nvSpPr>
          <p:cNvPr id="7" name="6 Rectángulo redondeado"/>
          <p:cNvSpPr/>
          <p:nvPr/>
        </p:nvSpPr>
        <p:spPr>
          <a:xfrm>
            <a:off x="1331640" y="2204864"/>
            <a:ext cx="3170157" cy="714380"/>
          </a:xfrm>
          <a:prstGeom prst="roundRect">
            <a:avLst/>
          </a:prstGeom>
          <a:solidFill>
            <a:srgbClr val="EE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PE" sz="2800" b="1" dirty="0">
                <a:solidFill>
                  <a:schemeClr val="tx1"/>
                </a:solidFill>
              </a:rPr>
              <a:t>ASP.NET MVC</a:t>
            </a:r>
            <a:endParaRPr lang="es-ES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70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71600" y="2084655"/>
            <a:ext cx="4752528" cy="1143000"/>
          </a:xfrm>
        </p:spPr>
        <p:txBody>
          <a:bodyPr/>
          <a:lstStyle/>
          <a:p>
            <a:pPr algn="l"/>
            <a:r>
              <a:rPr lang="es-PE" sz="8000" dirty="0" smtClean="0"/>
              <a:t>Demo</a:t>
            </a:r>
            <a:endParaRPr lang="es-PE" sz="8000" dirty="0"/>
          </a:p>
        </p:txBody>
      </p:sp>
      <p:sp>
        <p:nvSpPr>
          <p:cNvPr id="4" name="3 CuadroTexto"/>
          <p:cNvSpPr txBox="1"/>
          <p:nvPr/>
        </p:nvSpPr>
        <p:spPr>
          <a:xfrm>
            <a:off x="1003959" y="3236783"/>
            <a:ext cx="7529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600" dirty="0" smtClean="0">
                <a:solidFill>
                  <a:srgbClr val="00B050"/>
                </a:solidFill>
              </a:rPr>
              <a:t>Creando un Proyecto ASP.NET MVC</a:t>
            </a:r>
            <a:endParaRPr lang="es-PE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575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71600" y="2084655"/>
            <a:ext cx="4752528" cy="1143000"/>
          </a:xfrm>
        </p:spPr>
        <p:txBody>
          <a:bodyPr/>
          <a:lstStyle/>
          <a:p>
            <a:pPr algn="l"/>
            <a:r>
              <a:rPr lang="es-PE" sz="8000" dirty="0" smtClean="0">
                <a:solidFill>
                  <a:srgbClr val="FF0000"/>
                </a:solidFill>
              </a:rPr>
              <a:t>Real</a:t>
            </a:r>
            <a:r>
              <a:rPr lang="es-PE" sz="8000" dirty="0" smtClean="0"/>
              <a:t> Demo</a:t>
            </a:r>
            <a:endParaRPr lang="es-PE" sz="8000" dirty="0"/>
          </a:p>
        </p:txBody>
      </p:sp>
      <p:sp>
        <p:nvSpPr>
          <p:cNvPr id="4" name="3 CuadroTexto"/>
          <p:cNvSpPr txBox="1"/>
          <p:nvPr/>
        </p:nvSpPr>
        <p:spPr>
          <a:xfrm>
            <a:off x="1003959" y="3236783"/>
            <a:ext cx="75296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600" dirty="0" smtClean="0">
                <a:solidFill>
                  <a:srgbClr val="00B050"/>
                </a:solidFill>
              </a:rPr>
              <a:t>Implementado una Historia de Usuario </a:t>
            </a:r>
            <a:endParaRPr lang="es-PE" sz="3600" dirty="0">
              <a:solidFill>
                <a:srgbClr val="00B050"/>
              </a:solidFill>
            </a:endParaRPr>
          </a:p>
          <a:p>
            <a:r>
              <a:rPr lang="es-PE" sz="3600" dirty="0" smtClean="0">
                <a:solidFill>
                  <a:srgbClr val="00B050"/>
                </a:solidFill>
              </a:rPr>
              <a:t>Home </a:t>
            </a:r>
            <a:r>
              <a:rPr lang="es-PE" sz="3600" dirty="0" err="1" smtClean="0">
                <a:solidFill>
                  <a:srgbClr val="00B050"/>
                </a:solidFill>
              </a:rPr>
              <a:t>Banking</a:t>
            </a:r>
            <a:endParaRPr lang="es-PE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1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875" r="6250"/>
          <a:stretch/>
        </p:blipFill>
        <p:spPr bwMode="auto">
          <a:xfrm>
            <a:off x="0" y="0"/>
            <a:ext cx="9144000" cy="6885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-1" y="-27384"/>
            <a:ext cx="82585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3200" b="1" dirty="0" smtClean="0">
                <a:solidFill>
                  <a:schemeClr val="tx2">
                    <a:lumMod val="25000"/>
                  </a:schemeClr>
                </a:solidFill>
              </a:rPr>
              <a:t>ESTE </a:t>
            </a:r>
            <a:r>
              <a:rPr lang="es-PE" sz="4400" b="1" dirty="0" smtClean="0">
                <a:solidFill>
                  <a:srgbClr val="C00000"/>
                </a:solidFill>
              </a:rPr>
              <a:t>NO</a:t>
            </a:r>
            <a:r>
              <a:rPr lang="es-PE" sz="3200" b="1" dirty="0" smtClean="0">
                <a:solidFill>
                  <a:schemeClr val="tx2">
                    <a:lumMod val="25000"/>
                  </a:schemeClr>
                </a:solidFill>
              </a:rPr>
              <a:t> ES UN DEMO </a:t>
            </a:r>
            <a:r>
              <a:rPr lang="es-PE" sz="4400" b="1" dirty="0" smtClean="0">
                <a:solidFill>
                  <a:srgbClr val="C00000"/>
                </a:solidFill>
              </a:rPr>
              <a:t>DRAG AND DROP</a:t>
            </a:r>
            <a:endParaRPr lang="es-PE" sz="4400" b="1" dirty="0">
              <a:solidFill>
                <a:schemeClr val="tx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161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E" dirty="0" smtClean="0"/>
              <a:t>Real Demo ASP.NET MVC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1772816"/>
            <a:ext cx="8229600" cy="1252733"/>
          </a:xfrm>
        </p:spPr>
        <p:txBody>
          <a:bodyPr/>
          <a:lstStyle/>
          <a:p>
            <a:pPr marL="0" indent="0">
              <a:buNone/>
            </a:pPr>
            <a:r>
              <a:rPr lang="es-PE" dirty="0" smtClean="0"/>
              <a:t>1.- Implementando nuestra arquitectura usando </a:t>
            </a:r>
            <a:r>
              <a:rPr lang="es-PE" sz="4400" u="sng" dirty="0" err="1" smtClean="0">
                <a:solidFill>
                  <a:srgbClr val="C00000"/>
                </a:solidFill>
              </a:rPr>
              <a:t>D</a:t>
            </a:r>
            <a:r>
              <a:rPr lang="es-PE" dirty="0" err="1" smtClean="0">
                <a:solidFill>
                  <a:srgbClr val="C00000"/>
                </a:solidFill>
              </a:rPr>
              <a:t>omain</a:t>
            </a:r>
            <a:r>
              <a:rPr lang="es-PE" dirty="0" smtClean="0">
                <a:solidFill>
                  <a:srgbClr val="C00000"/>
                </a:solidFill>
              </a:rPr>
              <a:t> </a:t>
            </a:r>
            <a:r>
              <a:rPr lang="es-PE" sz="4400" u="sng" dirty="0" err="1" smtClean="0">
                <a:solidFill>
                  <a:srgbClr val="C00000"/>
                </a:solidFill>
              </a:rPr>
              <a:t>D</a:t>
            </a:r>
            <a:r>
              <a:rPr lang="es-PE" dirty="0" err="1" smtClean="0">
                <a:solidFill>
                  <a:srgbClr val="C00000"/>
                </a:solidFill>
              </a:rPr>
              <a:t>riven</a:t>
            </a:r>
            <a:r>
              <a:rPr lang="es-PE" dirty="0" smtClean="0">
                <a:solidFill>
                  <a:srgbClr val="C00000"/>
                </a:solidFill>
              </a:rPr>
              <a:t> </a:t>
            </a:r>
            <a:r>
              <a:rPr lang="es-PE" sz="4400" u="sng" dirty="0" err="1" smtClean="0">
                <a:solidFill>
                  <a:srgbClr val="C00000"/>
                </a:solidFill>
              </a:rPr>
              <a:t>D</a:t>
            </a:r>
            <a:r>
              <a:rPr lang="es-PE" dirty="0" err="1" smtClean="0">
                <a:solidFill>
                  <a:srgbClr val="C00000"/>
                </a:solidFill>
              </a:rPr>
              <a:t>esign</a:t>
            </a:r>
            <a:r>
              <a:rPr lang="es-PE" dirty="0" smtClean="0">
                <a:solidFill>
                  <a:srgbClr val="C00000"/>
                </a:solidFill>
              </a:rPr>
              <a:t> </a:t>
            </a:r>
            <a:endParaRPr lang="es-PE" dirty="0">
              <a:solidFill>
                <a:srgbClr val="C00000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3022913" y="5477162"/>
            <a:ext cx="3222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2000" i="1" dirty="0"/>
              <a:t>http://sharparchitecture.net/</a:t>
            </a:r>
          </a:p>
        </p:txBody>
      </p:sp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20" y="3460938"/>
            <a:ext cx="4172533" cy="18385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32598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7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sp>
        <p:nvSpPr>
          <p:cNvPr id="11" name="2 Marcador de contenido"/>
          <p:cNvSpPr>
            <a:spLocks noGrp="1"/>
          </p:cNvSpPr>
          <p:nvPr>
            <p:ph idx="1"/>
          </p:nvPr>
        </p:nvSpPr>
        <p:spPr>
          <a:xfrm>
            <a:off x="179512" y="5949280"/>
            <a:ext cx="4896544" cy="576064"/>
          </a:xfrm>
        </p:spPr>
        <p:txBody>
          <a:bodyPr/>
          <a:lstStyle/>
          <a:p>
            <a:pPr marL="0" indent="0">
              <a:buNone/>
            </a:pPr>
            <a:r>
              <a:rPr lang="es-PE" b="1" dirty="0"/>
              <a:t>2</a:t>
            </a:r>
            <a:r>
              <a:rPr lang="es-PE" b="1" dirty="0" smtClean="0"/>
              <a:t>.- Generando código CRUD</a:t>
            </a:r>
            <a:endParaRPr lang="es-PE" b="1" dirty="0"/>
          </a:p>
        </p:txBody>
      </p:sp>
      <p:sp>
        <p:nvSpPr>
          <p:cNvPr id="12" name="11 CuadroTexto"/>
          <p:cNvSpPr txBox="1"/>
          <p:nvPr/>
        </p:nvSpPr>
        <p:spPr>
          <a:xfrm>
            <a:off x="107504" y="4725144"/>
            <a:ext cx="366581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sz="8000" dirty="0" smtClean="0">
                <a:solidFill>
                  <a:srgbClr val="C00000"/>
                </a:solidFill>
              </a:rPr>
              <a:t>T4</a:t>
            </a:r>
            <a:r>
              <a:rPr lang="es-PE" sz="4400" dirty="0" smtClean="0">
                <a:solidFill>
                  <a:srgbClr val="C00000"/>
                </a:solidFill>
              </a:rPr>
              <a:t> </a:t>
            </a:r>
            <a:r>
              <a:rPr lang="es-PE" sz="4400" dirty="0" err="1" smtClean="0">
                <a:solidFill>
                  <a:srgbClr val="C00000"/>
                </a:solidFill>
              </a:rPr>
              <a:t>Templates</a:t>
            </a:r>
            <a:endParaRPr lang="es-PE" sz="4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585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2815</TotalTime>
  <Words>386</Words>
  <Application>Microsoft Office PowerPoint</Application>
  <PresentationFormat>Presentación en pantalla (4:3)</PresentationFormat>
  <Paragraphs>80</Paragraphs>
  <Slides>16</Slides>
  <Notes>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17" baseType="lpstr">
      <vt:lpstr>BlackTheme</vt:lpstr>
      <vt:lpstr>Lleva tus Aplicaciones Web al Siguiente Nivel ASP.NET MVC</vt:lpstr>
      <vt:lpstr>.NET MVC Frameworks</vt:lpstr>
      <vt:lpstr>Qué es ASP.NET MVC</vt:lpstr>
      <vt:lpstr>ASP.NET Framework</vt:lpstr>
      <vt:lpstr>Demo</vt:lpstr>
      <vt:lpstr>Real Demo</vt:lpstr>
      <vt:lpstr>Presentación de PowerPoint</vt:lpstr>
      <vt:lpstr>Real Demo ASP.NET MVC</vt:lpstr>
      <vt:lpstr>Presentación de PowerPoint</vt:lpstr>
      <vt:lpstr>3.- Testebilidad</vt:lpstr>
      <vt:lpstr>4.- Y la M en ASP.NET MVC ?</vt:lpstr>
      <vt:lpstr>5.- Convention over Configuration</vt:lpstr>
      <vt:lpstr>6.- Routing</vt:lpstr>
      <vt:lpstr>7.- Extensibilidad</vt:lpstr>
      <vt:lpstr>8.- Validación</vt:lpstr>
      <vt:lpstr>Y MUCHAS otras más ……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Angelito</dc:creator>
  <cp:lastModifiedBy>Snahider</cp:lastModifiedBy>
  <cp:revision>175</cp:revision>
  <dcterms:created xsi:type="dcterms:W3CDTF">2010-05-16T05:09:58Z</dcterms:created>
  <dcterms:modified xsi:type="dcterms:W3CDTF">2010-07-03T15:16:43Z</dcterms:modified>
</cp:coreProperties>
</file>

<file path=docProps/thumbnail.jpeg>
</file>